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2" r:id="rId2"/>
  </p:sldMasterIdLst>
  <p:notesMasterIdLst>
    <p:notesMasterId r:id="rId29"/>
  </p:notesMasterIdLst>
  <p:handoutMasterIdLst>
    <p:handoutMasterId r:id="rId30"/>
  </p:handoutMasterIdLst>
  <p:sldIdLst>
    <p:sldId id="285" r:id="rId3"/>
    <p:sldId id="286" r:id="rId4"/>
    <p:sldId id="288" r:id="rId5"/>
    <p:sldId id="289" r:id="rId6"/>
    <p:sldId id="290" r:id="rId7"/>
    <p:sldId id="291" r:id="rId8"/>
    <p:sldId id="292" r:id="rId9"/>
    <p:sldId id="293" r:id="rId10"/>
    <p:sldId id="294" r:id="rId11"/>
    <p:sldId id="260" r:id="rId12"/>
    <p:sldId id="303" r:id="rId13"/>
    <p:sldId id="307" r:id="rId14"/>
    <p:sldId id="308" r:id="rId15"/>
    <p:sldId id="309" r:id="rId16"/>
    <p:sldId id="310" r:id="rId17"/>
    <p:sldId id="296" r:id="rId18"/>
    <p:sldId id="312" r:id="rId19"/>
    <p:sldId id="314" r:id="rId20"/>
    <p:sldId id="315" r:id="rId21"/>
    <p:sldId id="317" r:id="rId22"/>
    <p:sldId id="297" r:id="rId23"/>
    <p:sldId id="298" r:id="rId24"/>
    <p:sldId id="319" r:id="rId25"/>
    <p:sldId id="275" r:id="rId26"/>
    <p:sldId id="318" r:id="rId27"/>
    <p:sldId id="311" r:id="rId28"/>
  </p:sldIdLst>
  <p:sldSz cx="9144000" cy="5143500" type="screen16x9"/>
  <p:notesSz cx="5143500" cy="91440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C6F6E3EB-865D-40D0-A832-1DFCD222457B}">
          <p14:sldIdLst>
            <p14:sldId id="285"/>
            <p14:sldId id="286"/>
            <p14:sldId id="288"/>
          </p14:sldIdLst>
        </p14:section>
        <p14:section name="challenges" id="{CCD35977-3B89-4220-9D65-6F39378322CB}">
          <p14:sldIdLst>
            <p14:sldId id="289"/>
            <p14:sldId id="290"/>
            <p14:sldId id="291"/>
            <p14:sldId id="292"/>
            <p14:sldId id="293"/>
          </p14:sldIdLst>
        </p14:section>
        <p14:section name="architecture" id="{C8FB5309-9C0A-4778-8257-DD16215D0AF6}">
          <p14:sldIdLst>
            <p14:sldId id="294"/>
            <p14:sldId id="260"/>
            <p14:sldId id="303"/>
            <p14:sldId id="307"/>
          </p14:sldIdLst>
        </p14:section>
        <p14:section name="architecture - r" id="{838AA888-18E0-411F-86BF-A9B700C46909}">
          <p14:sldIdLst>
            <p14:sldId id="308"/>
            <p14:sldId id="309"/>
            <p14:sldId id="310"/>
            <p14:sldId id="296"/>
          </p14:sldIdLst>
        </p14:section>
        <p14:section name="architecture - databricks" id="{2C7E6B51-F943-4E7A-B594-F8EACB97A4E3}">
          <p14:sldIdLst>
            <p14:sldId id="312"/>
            <p14:sldId id="314"/>
            <p14:sldId id="315"/>
            <p14:sldId id="317"/>
            <p14:sldId id="297"/>
          </p14:sldIdLst>
        </p14:section>
        <p14:section name="summary and future" id="{4631DA3A-86AB-4747-A822-38AAB420EA7A}">
          <p14:sldIdLst>
            <p14:sldId id="298"/>
            <p14:sldId id="319"/>
            <p14:sldId id="275"/>
            <p14:sldId id="318"/>
            <p14:sldId id="311"/>
          </p14:sldIdLst>
        </p14:section>
        <p14:section name="backup" id="{81814456-D167-4F52-8AAB-8CC7C6AA491B}">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BF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083" autoAdjust="0"/>
  </p:normalViewPr>
  <p:slideViewPr>
    <p:cSldViewPr snapToGrid="0">
      <p:cViewPr varScale="1">
        <p:scale>
          <a:sx n="134" d="100"/>
          <a:sy n="134" d="100"/>
        </p:scale>
        <p:origin x="954" y="120"/>
      </p:cViewPr>
      <p:guideLst/>
    </p:cSldViewPr>
  </p:slideViewPr>
  <p:notesTextViewPr>
    <p:cViewPr>
      <p:scale>
        <a:sx n="1" d="1"/>
        <a:sy n="1" d="1"/>
      </p:scale>
      <p:origin x="0" y="0"/>
    </p:cViewPr>
  </p:notesTextViewPr>
  <p:notesViewPr>
    <p:cSldViewPr snapToGrid="0">
      <p:cViewPr varScale="1">
        <p:scale>
          <a:sx n="84" d="100"/>
          <a:sy n="84" d="100"/>
        </p:scale>
        <p:origin x="4362"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38" Type="http://schemas.openxmlformats.org/officeDocument/2006/relationships/customXml" Target="../customXml/item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37" Type="http://schemas.openxmlformats.org/officeDocument/2006/relationships/customXml" Target="../customXml/item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customXml" Target="../customXml/item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handoutMaster" Target="handoutMasters/handoutMaster1.xml"/><Relationship Id="rId35" Type="http://schemas.microsoft.com/office/2016/11/relationships/changesInfo" Target="changesInfos/changesInfo1.xml"/><Relationship Id="rId8" Type="http://schemas.openxmlformats.org/officeDocument/2006/relationships/slide" Target="slides/slide6.xml"/><Relationship Id="rId3"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omin Yang" userId="S::haomin.yang@beigene.com::4c0eb0f0-f686-4039-b749-82cf0c4c3de5" providerId="AD" clId="Web-{BCA7F80F-6DD5-8131-4B86-2A32E9AD1AF4}"/>
    <pc:docChg chg="delSld modSld delSection modSection">
      <pc:chgData name="Haomin Yang" userId="S::haomin.yang@beigene.com::4c0eb0f0-f686-4039-b749-82cf0c4c3de5" providerId="AD" clId="Web-{BCA7F80F-6DD5-8131-4B86-2A32E9AD1AF4}" dt="2026-03-19T17:08:38.152" v="343" actId="1076"/>
      <pc:docMkLst>
        <pc:docMk/>
      </pc:docMkLst>
      <pc:sldChg chg="del">
        <pc:chgData name="Haomin Yang" userId="S::haomin.yang@beigene.com::4c0eb0f0-f686-4039-b749-82cf0c4c3de5" providerId="AD" clId="Web-{BCA7F80F-6DD5-8131-4B86-2A32E9AD1AF4}" dt="2026-03-19T15:17:19.799" v="3"/>
        <pc:sldMkLst>
          <pc:docMk/>
          <pc:sldMk cId="0" sldId="257"/>
        </pc:sldMkLst>
      </pc:sldChg>
      <pc:sldChg chg="del">
        <pc:chgData name="Haomin Yang" userId="S::haomin.yang@beigene.com::4c0eb0f0-f686-4039-b749-82cf0c4c3de5" providerId="AD" clId="Web-{BCA7F80F-6DD5-8131-4B86-2A32E9AD1AF4}" dt="2026-03-19T15:17:19.799" v="5"/>
        <pc:sldMkLst>
          <pc:docMk/>
          <pc:sldMk cId="0" sldId="259"/>
        </pc:sldMkLst>
      </pc:sldChg>
      <pc:sldChg chg="modSp">
        <pc:chgData name="Haomin Yang" userId="S::haomin.yang@beigene.com::4c0eb0f0-f686-4039-b749-82cf0c4c3de5" providerId="AD" clId="Web-{BCA7F80F-6DD5-8131-4B86-2A32E9AD1AF4}" dt="2026-03-19T15:19:28.618" v="28"/>
        <pc:sldMkLst>
          <pc:docMk/>
          <pc:sldMk cId="0" sldId="260"/>
        </pc:sldMkLst>
        <pc:spChg chg="mod">
          <ac:chgData name="Haomin Yang" userId="S::haomin.yang@beigene.com::4c0eb0f0-f686-4039-b749-82cf0c4c3de5" providerId="AD" clId="Web-{BCA7F80F-6DD5-8131-4B86-2A32E9AD1AF4}" dt="2026-03-19T15:19:22.008" v="27"/>
          <ac:spMkLst>
            <pc:docMk/>
            <pc:sldMk cId="0" sldId="260"/>
            <ac:spMk id="40" creationId="{EFE754A1-A555-031E-AB9E-28A3FCA895A6}"/>
          </ac:spMkLst>
        </pc:spChg>
        <pc:spChg chg="mod">
          <ac:chgData name="Haomin Yang" userId="S::haomin.yang@beigene.com::4c0eb0f0-f686-4039-b749-82cf0c4c3de5" providerId="AD" clId="Web-{BCA7F80F-6DD5-8131-4B86-2A32E9AD1AF4}" dt="2026-03-19T15:19:28.618" v="28"/>
          <ac:spMkLst>
            <pc:docMk/>
            <pc:sldMk cId="0" sldId="260"/>
            <ac:spMk id="41" creationId="{15514193-8927-4A89-FC97-D1134635BAFD}"/>
          </ac:spMkLst>
        </pc:spChg>
      </pc:sldChg>
      <pc:sldChg chg="del">
        <pc:chgData name="Haomin Yang" userId="S::haomin.yang@beigene.com::4c0eb0f0-f686-4039-b749-82cf0c4c3de5" providerId="AD" clId="Web-{BCA7F80F-6DD5-8131-4B86-2A32E9AD1AF4}" dt="2026-03-19T15:17:19.814" v="10"/>
        <pc:sldMkLst>
          <pc:docMk/>
          <pc:sldMk cId="0" sldId="261"/>
        </pc:sldMkLst>
      </pc:sldChg>
      <pc:sldChg chg="del">
        <pc:chgData name="Haomin Yang" userId="S::haomin.yang@beigene.com::4c0eb0f0-f686-4039-b749-82cf0c4c3de5" providerId="AD" clId="Web-{BCA7F80F-6DD5-8131-4B86-2A32E9AD1AF4}" dt="2026-03-19T15:17:19.814" v="12"/>
        <pc:sldMkLst>
          <pc:docMk/>
          <pc:sldMk cId="0" sldId="262"/>
        </pc:sldMkLst>
      </pc:sldChg>
      <pc:sldChg chg="del">
        <pc:chgData name="Haomin Yang" userId="S::haomin.yang@beigene.com::4c0eb0f0-f686-4039-b749-82cf0c4c3de5" providerId="AD" clId="Web-{BCA7F80F-6DD5-8131-4B86-2A32E9AD1AF4}" dt="2026-03-19T15:17:19.799" v="7"/>
        <pc:sldMkLst>
          <pc:docMk/>
          <pc:sldMk cId="0" sldId="263"/>
        </pc:sldMkLst>
      </pc:sldChg>
      <pc:sldChg chg="del">
        <pc:chgData name="Haomin Yang" userId="S::haomin.yang@beigene.com::4c0eb0f0-f686-4039-b749-82cf0c4c3de5" providerId="AD" clId="Web-{BCA7F80F-6DD5-8131-4B86-2A32E9AD1AF4}" dt="2026-03-19T15:17:19.783" v="1"/>
        <pc:sldMkLst>
          <pc:docMk/>
          <pc:sldMk cId="0" sldId="264"/>
        </pc:sldMkLst>
      </pc:sldChg>
      <pc:sldChg chg="del">
        <pc:chgData name="Haomin Yang" userId="S::haomin.yang@beigene.com::4c0eb0f0-f686-4039-b749-82cf0c4c3de5" providerId="AD" clId="Web-{BCA7F80F-6DD5-8131-4B86-2A32E9AD1AF4}" dt="2026-03-19T15:17:19.799" v="8"/>
        <pc:sldMkLst>
          <pc:docMk/>
          <pc:sldMk cId="0" sldId="265"/>
        </pc:sldMkLst>
      </pc:sldChg>
      <pc:sldChg chg="del">
        <pc:chgData name="Haomin Yang" userId="S::haomin.yang@beigene.com::4c0eb0f0-f686-4039-b749-82cf0c4c3de5" providerId="AD" clId="Web-{BCA7F80F-6DD5-8131-4B86-2A32E9AD1AF4}" dt="2026-03-19T15:17:19.799" v="9"/>
        <pc:sldMkLst>
          <pc:docMk/>
          <pc:sldMk cId="0" sldId="266"/>
        </pc:sldMkLst>
      </pc:sldChg>
      <pc:sldChg chg="del">
        <pc:chgData name="Haomin Yang" userId="S::haomin.yang@beigene.com::4c0eb0f0-f686-4039-b749-82cf0c4c3de5" providerId="AD" clId="Web-{BCA7F80F-6DD5-8131-4B86-2A32E9AD1AF4}" dt="2026-03-19T15:17:19.799" v="4"/>
        <pc:sldMkLst>
          <pc:docMk/>
          <pc:sldMk cId="0" sldId="267"/>
        </pc:sldMkLst>
      </pc:sldChg>
      <pc:sldChg chg="del">
        <pc:chgData name="Haomin Yang" userId="S::haomin.yang@beigene.com::4c0eb0f0-f686-4039-b749-82cf0c4c3de5" providerId="AD" clId="Web-{BCA7F80F-6DD5-8131-4B86-2A32E9AD1AF4}" dt="2026-03-19T15:17:19.814" v="11"/>
        <pc:sldMkLst>
          <pc:docMk/>
          <pc:sldMk cId="0" sldId="269"/>
        </pc:sldMkLst>
      </pc:sldChg>
      <pc:sldChg chg="del">
        <pc:chgData name="Haomin Yang" userId="S::haomin.yang@beigene.com::4c0eb0f0-f686-4039-b749-82cf0c4c3de5" providerId="AD" clId="Web-{BCA7F80F-6DD5-8131-4B86-2A32E9AD1AF4}" dt="2026-03-19T15:17:19.814" v="13"/>
        <pc:sldMkLst>
          <pc:docMk/>
          <pc:sldMk cId="0" sldId="270"/>
        </pc:sldMkLst>
      </pc:sldChg>
      <pc:sldChg chg="addSp delSp modSp modNotes">
        <pc:chgData name="Haomin Yang" userId="S::haomin.yang@beigene.com::4c0eb0f0-f686-4039-b749-82cf0c4c3de5" providerId="AD" clId="Web-{BCA7F80F-6DD5-8131-4B86-2A32E9AD1AF4}" dt="2026-03-19T16:57:17.897" v="336" actId="1076"/>
        <pc:sldMkLst>
          <pc:docMk/>
          <pc:sldMk cId="0" sldId="275"/>
        </pc:sldMkLst>
        <pc:spChg chg="mod">
          <ac:chgData name="Haomin Yang" userId="S::haomin.yang@beigene.com::4c0eb0f0-f686-4039-b749-82cf0c4c3de5" providerId="AD" clId="Web-{BCA7F80F-6DD5-8131-4B86-2A32E9AD1AF4}" dt="2026-03-19T16:54:56.449" v="326" actId="1076"/>
          <ac:spMkLst>
            <pc:docMk/>
            <pc:sldMk cId="0" sldId="275"/>
            <ac:spMk id="5" creationId="{00000000-0000-0000-0000-000000000000}"/>
          </ac:spMkLst>
        </pc:spChg>
        <pc:spChg chg="mod">
          <ac:chgData name="Haomin Yang" userId="S::haomin.yang@beigene.com::4c0eb0f0-f686-4039-b749-82cf0c4c3de5" providerId="AD" clId="Web-{BCA7F80F-6DD5-8131-4B86-2A32E9AD1AF4}" dt="2026-03-19T16:57:15.741" v="335" actId="20577"/>
          <ac:spMkLst>
            <pc:docMk/>
            <pc:sldMk cId="0" sldId="275"/>
            <ac:spMk id="25" creationId="{00000000-0000-0000-0000-000000000000}"/>
          </ac:spMkLst>
        </pc:spChg>
        <pc:picChg chg="add mod">
          <ac:chgData name="Haomin Yang" userId="S::haomin.yang@beigene.com::4c0eb0f0-f686-4039-b749-82cf0c4c3de5" providerId="AD" clId="Web-{BCA7F80F-6DD5-8131-4B86-2A32E9AD1AF4}" dt="2026-03-19T16:57:17.897" v="336" actId="1076"/>
          <ac:picMkLst>
            <pc:docMk/>
            <pc:sldMk cId="0" sldId="275"/>
            <ac:picMk id="6" creationId="{47398AE1-BD28-CEE1-6595-BD8FF704BD0A}"/>
          </ac:picMkLst>
        </pc:picChg>
      </pc:sldChg>
      <pc:sldChg chg="del">
        <pc:chgData name="Haomin Yang" userId="S::haomin.yang@beigene.com::4c0eb0f0-f686-4039-b749-82cf0c4c3de5" providerId="AD" clId="Web-{BCA7F80F-6DD5-8131-4B86-2A32E9AD1AF4}" dt="2026-03-19T15:17:19.799" v="6"/>
        <pc:sldMkLst>
          <pc:docMk/>
          <pc:sldMk cId="0" sldId="276"/>
        </pc:sldMkLst>
      </pc:sldChg>
      <pc:sldChg chg="del">
        <pc:chgData name="Haomin Yang" userId="S::haomin.yang@beigene.com::4c0eb0f0-f686-4039-b749-82cf0c4c3de5" providerId="AD" clId="Web-{BCA7F80F-6DD5-8131-4B86-2A32E9AD1AF4}" dt="2026-03-19T15:17:19.783" v="2"/>
        <pc:sldMkLst>
          <pc:docMk/>
          <pc:sldMk cId="0" sldId="282"/>
        </pc:sldMkLst>
      </pc:sldChg>
      <pc:sldChg chg="del">
        <pc:chgData name="Haomin Yang" userId="S::haomin.yang@beigene.com::4c0eb0f0-f686-4039-b749-82cf0c4c3de5" providerId="AD" clId="Web-{BCA7F80F-6DD5-8131-4B86-2A32E9AD1AF4}" dt="2026-03-19T15:17:19.814" v="14"/>
        <pc:sldMkLst>
          <pc:docMk/>
          <pc:sldMk cId="0" sldId="284"/>
        </pc:sldMkLst>
      </pc:sldChg>
      <pc:sldChg chg="addSp delSp modSp addAnim delAnim">
        <pc:chgData name="Haomin Yang" userId="S::haomin.yang@beigene.com::4c0eb0f0-f686-4039-b749-82cf0c4c3de5" providerId="AD" clId="Web-{BCA7F80F-6DD5-8131-4B86-2A32E9AD1AF4}" dt="2026-03-19T17:08:38.152" v="343" actId="1076"/>
        <pc:sldMkLst>
          <pc:docMk/>
          <pc:sldMk cId="635923851" sldId="296"/>
        </pc:sldMkLst>
      </pc:sldChg>
      <pc:sldChg chg="modSp">
        <pc:chgData name="Haomin Yang" userId="S::haomin.yang@beigene.com::4c0eb0f0-f686-4039-b749-82cf0c4c3de5" providerId="AD" clId="Web-{BCA7F80F-6DD5-8131-4B86-2A32E9AD1AF4}" dt="2026-03-19T15:18:41.756" v="26" actId="20577"/>
        <pc:sldMkLst>
          <pc:docMk/>
          <pc:sldMk cId="611667588" sldId="303"/>
        </pc:sldMkLst>
        <pc:spChg chg="mod">
          <ac:chgData name="Haomin Yang" userId="S::haomin.yang@beigene.com::4c0eb0f0-f686-4039-b749-82cf0c4c3de5" providerId="AD" clId="Web-{BCA7F80F-6DD5-8131-4B86-2A32E9AD1AF4}" dt="2026-03-19T15:18:41.756" v="26" actId="20577"/>
          <ac:spMkLst>
            <pc:docMk/>
            <pc:sldMk cId="611667588" sldId="303"/>
            <ac:spMk id="45" creationId="{E442BE56-7C00-2D8D-A426-7AB233906564}"/>
          </ac:spMkLst>
        </pc:spChg>
        <pc:spChg chg="mod">
          <ac:chgData name="Haomin Yang" userId="S::haomin.yang@beigene.com::4c0eb0f0-f686-4039-b749-82cf0c4c3de5" providerId="AD" clId="Web-{BCA7F80F-6DD5-8131-4B86-2A32E9AD1AF4}" dt="2026-03-19T15:18:30.006" v="20" actId="20577"/>
          <ac:spMkLst>
            <pc:docMk/>
            <pc:sldMk cId="611667588" sldId="303"/>
            <ac:spMk id="80" creationId="{2C3F8B01-0D48-3EFA-E483-42542336A7E9}"/>
          </ac:spMkLst>
        </pc:spChg>
        <pc:spChg chg="mod">
          <ac:chgData name="Haomin Yang" userId="S::haomin.yang@beigene.com::4c0eb0f0-f686-4039-b749-82cf0c4c3de5" providerId="AD" clId="Web-{BCA7F80F-6DD5-8131-4B86-2A32E9AD1AF4}" dt="2026-03-19T15:18:09.192" v="18"/>
          <ac:spMkLst>
            <pc:docMk/>
            <pc:sldMk cId="611667588" sldId="303"/>
            <ac:spMk id="87" creationId="{6B0C90A2-DE5A-2268-0DC8-0F9B5E395895}"/>
          </ac:spMkLst>
        </pc:spChg>
      </pc:sldChg>
    </pc:docChg>
  </pc:docChgLst>
  <pc:docChgLst>
    <pc:chgData name="Xuejie Zhou" userId="f814a5e9-f7d5-4cca-bcae-8c2a364699cf" providerId="ADAL" clId="{9142AEAF-DACC-4E34-9F3C-5E1275DC51DA}"/>
    <pc:docChg chg="custSel addSld delSld modSld addSection modSection">
      <pc:chgData name="Xuejie Zhou" userId="f814a5e9-f7d5-4cca-bcae-8c2a364699cf" providerId="ADAL" clId="{9142AEAF-DACC-4E34-9F3C-5E1275DC51DA}" dt="2026-03-19T05:54:48.359" v="167" actId="20577"/>
      <pc:docMkLst>
        <pc:docMk/>
      </pc:docMkLst>
      <pc:sldChg chg="modSp mod">
        <pc:chgData name="Xuejie Zhou" userId="f814a5e9-f7d5-4cca-bcae-8c2a364699cf" providerId="ADAL" clId="{9142AEAF-DACC-4E34-9F3C-5E1275DC51DA}" dt="2026-03-19T05:33:37.956" v="117" actId="207"/>
        <pc:sldMkLst>
          <pc:docMk/>
          <pc:sldMk cId="0" sldId="260"/>
        </pc:sldMkLst>
        <pc:spChg chg="mod">
          <ac:chgData name="Xuejie Zhou" userId="f814a5e9-f7d5-4cca-bcae-8c2a364699cf" providerId="ADAL" clId="{9142AEAF-DACC-4E34-9F3C-5E1275DC51DA}" dt="2026-03-19T05:33:29.391" v="116" actId="207"/>
          <ac:spMkLst>
            <pc:docMk/>
            <pc:sldMk cId="0" sldId="260"/>
            <ac:spMk id="40" creationId="{EFE754A1-A555-031E-AB9E-28A3FCA895A6}"/>
          </ac:spMkLst>
        </pc:spChg>
        <pc:spChg chg="mod">
          <ac:chgData name="Xuejie Zhou" userId="f814a5e9-f7d5-4cca-bcae-8c2a364699cf" providerId="ADAL" clId="{9142AEAF-DACC-4E34-9F3C-5E1275DC51DA}" dt="2026-03-19T05:33:37.956" v="117" actId="207"/>
          <ac:spMkLst>
            <pc:docMk/>
            <pc:sldMk cId="0" sldId="260"/>
            <ac:spMk id="41" creationId="{15514193-8927-4A89-FC97-D1134635BAFD}"/>
          </ac:spMkLst>
        </pc:spChg>
      </pc:sldChg>
      <pc:sldChg chg="modSp mod">
        <pc:chgData name="Xuejie Zhou" userId="f814a5e9-f7d5-4cca-bcae-8c2a364699cf" providerId="ADAL" clId="{9142AEAF-DACC-4E34-9F3C-5E1275DC51DA}" dt="2026-03-19T05:54:07.747" v="157" actId="403"/>
        <pc:sldMkLst>
          <pc:docMk/>
          <pc:sldMk cId="0" sldId="275"/>
        </pc:sldMkLst>
      </pc:sldChg>
      <pc:sldChg chg="addSp delSp modSp mod">
        <pc:chgData name="Xuejie Zhou" userId="f814a5e9-f7d5-4cca-bcae-8c2a364699cf" providerId="ADAL" clId="{9142AEAF-DACC-4E34-9F3C-5E1275DC51DA}" dt="2026-03-19T05:26:22.650" v="93" actId="20577"/>
        <pc:sldMkLst>
          <pc:docMk/>
          <pc:sldMk cId="2565389018" sldId="288"/>
        </pc:sldMkLst>
        <pc:spChg chg="mod">
          <ac:chgData name="Xuejie Zhou" userId="f814a5e9-f7d5-4cca-bcae-8c2a364699cf" providerId="ADAL" clId="{9142AEAF-DACC-4E34-9F3C-5E1275DC51DA}" dt="2026-03-19T05:26:22.650" v="93" actId="20577"/>
          <ac:spMkLst>
            <pc:docMk/>
            <pc:sldMk cId="2565389018" sldId="288"/>
            <ac:spMk id="3" creationId="{C19BDF7D-C106-3C1E-4EBE-7B40098EB9A0}"/>
          </ac:spMkLst>
        </pc:spChg>
        <pc:spChg chg="mod">
          <ac:chgData name="Xuejie Zhou" userId="f814a5e9-f7d5-4cca-bcae-8c2a364699cf" providerId="ADAL" clId="{9142AEAF-DACC-4E34-9F3C-5E1275DC51DA}" dt="2026-03-19T05:26:17.701" v="90"/>
          <ac:spMkLst>
            <pc:docMk/>
            <pc:sldMk cId="2565389018" sldId="288"/>
            <ac:spMk id="6" creationId="{45E7D668-B4A2-59F6-7A4A-270C248763A1}"/>
          </ac:spMkLst>
        </pc:spChg>
        <pc:spChg chg="mod">
          <ac:chgData name="Xuejie Zhou" userId="f814a5e9-f7d5-4cca-bcae-8c2a364699cf" providerId="ADAL" clId="{9142AEAF-DACC-4E34-9F3C-5E1275DC51DA}" dt="2026-03-19T05:26:13.962" v="89" actId="20577"/>
          <ac:spMkLst>
            <pc:docMk/>
            <pc:sldMk cId="2565389018" sldId="288"/>
            <ac:spMk id="8" creationId="{8DF9C5B1-563C-3CFF-E6B6-5184A3F8F6CB}"/>
          </ac:spMkLst>
        </pc:spChg>
      </pc:sldChg>
      <pc:sldChg chg="modSp mod">
        <pc:chgData name="Xuejie Zhou" userId="f814a5e9-f7d5-4cca-bcae-8c2a364699cf" providerId="ADAL" clId="{9142AEAF-DACC-4E34-9F3C-5E1275DC51DA}" dt="2026-03-19T03:52:52.027" v="11" actId="20577"/>
        <pc:sldMkLst>
          <pc:docMk/>
          <pc:sldMk cId="1649399717" sldId="290"/>
        </pc:sldMkLst>
        <pc:spChg chg="mod">
          <ac:chgData name="Xuejie Zhou" userId="f814a5e9-f7d5-4cca-bcae-8c2a364699cf" providerId="ADAL" clId="{9142AEAF-DACC-4E34-9F3C-5E1275DC51DA}" dt="2026-03-19T03:52:52.027" v="11" actId="20577"/>
          <ac:spMkLst>
            <pc:docMk/>
            <pc:sldMk cId="1649399717" sldId="290"/>
            <ac:spMk id="2" creationId="{EBC759C4-D445-B2E3-B01E-1C3A50417562}"/>
          </ac:spMkLst>
        </pc:spChg>
      </pc:sldChg>
      <pc:sldChg chg="modSp mod">
        <pc:chgData name="Xuejie Zhou" userId="f814a5e9-f7d5-4cca-bcae-8c2a364699cf" providerId="ADAL" clId="{9142AEAF-DACC-4E34-9F3C-5E1275DC51DA}" dt="2026-03-19T03:34:56.889" v="2" actId="1076"/>
        <pc:sldMkLst>
          <pc:docMk/>
          <pc:sldMk cId="4029572317" sldId="293"/>
        </pc:sldMkLst>
        <pc:spChg chg="mod">
          <ac:chgData name="Xuejie Zhou" userId="f814a5e9-f7d5-4cca-bcae-8c2a364699cf" providerId="ADAL" clId="{9142AEAF-DACC-4E34-9F3C-5E1275DC51DA}" dt="2026-03-19T03:34:56.889" v="2" actId="1076"/>
          <ac:spMkLst>
            <pc:docMk/>
            <pc:sldMk cId="4029572317" sldId="293"/>
            <ac:spMk id="8" creationId="{7463E898-F1F0-076A-4DB9-A15C02A93070}"/>
          </ac:spMkLst>
        </pc:spChg>
        <pc:picChg chg="mod modCrop">
          <ac:chgData name="Xuejie Zhou" userId="f814a5e9-f7d5-4cca-bcae-8c2a364699cf" providerId="ADAL" clId="{9142AEAF-DACC-4E34-9F3C-5E1275DC51DA}" dt="2026-03-19T03:34:45.447" v="1" actId="1076"/>
          <ac:picMkLst>
            <pc:docMk/>
            <pc:sldMk cId="4029572317" sldId="293"/>
            <ac:picMk id="7" creationId="{0536815A-58A4-D51A-F033-BF60AF106FF0}"/>
          </ac:picMkLst>
        </pc:picChg>
      </pc:sldChg>
      <pc:sldChg chg="modSp mod">
        <pc:chgData name="Xuejie Zhou" userId="f814a5e9-f7d5-4cca-bcae-8c2a364699cf" providerId="ADAL" clId="{9142AEAF-DACC-4E34-9F3C-5E1275DC51DA}" dt="2026-03-19T05:26:34.695" v="94" actId="20577"/>
        <pc:sldMkLst>
          <pc:docMk/>
          <pc:sldMk cId="580843486" sldId="294"/>
        </pc:sldMkLst>
        <pc:spChg chg="mod">
          <ac:chgData name="Xuejie Zhou" userId="f814a5e9-f7d5-4cca-bcae-8c2a364699cf" providerId="ADAL" clId="{9142AEAF-DACC-4E34-9F3C-5E1275DC51DA}" dt="2026-03-19T05:26:34.695" v="94" actId="20577"/>
          <ac:spMkLst>
            <pc:docMk/>
            <pc:sldMk cId="580843486" sldId="294"/>
            <ac:spMk id="3" creationId="{068BDBF6-421F-3D07-1403-EAF0C8DD5CC8}"/>
          </ac:spMkLst>
        </pc:spChg>
      </pc:sldChg>
      <pc:sldChg chg="addSp delSp modSp del mod">
        <pc:chgData name="Xuejie Zhou" userId="f814a5e9-f7d5-4cca-bcae-8c2a364699cf" providerId="ADAL" clId="{9142AEAF-DACC-4E34-9F3C-5E1275DC51DA}" dt="2026-03-19T05:28:15.744" v="99" actId="47"/>
        <pc:sldMkLst>
          <pc:docMk/>
          <pc:sldMk cId="3204595158" sldId="295"/>
        </pc:sldMkLst>
      </pc:sldChg>
      <pc:sldChg chg="addSp delSp modSp mod">
        <pc:chgData name="Xuejie Zhou" userId="f814a5e9-f7d5-4cca-bcae-8c2a364699cf" providerId="ADAL" clId="{9142AEAF-DACC-4E34-9F3C-5E1275DC51DA}" dt="2026-03-19T05:29:34.478" v="103" actId="167"/>
        <pc:sldMkLst>
          <pc:docMk/>
          <pc:sldMk cId="611667588" sldId="303"/>
        </pc:sldMkLst>
        <pc:spChg chg="add mod">
          <ac:chgData name="Xuejie Zhou" userId="f814a5e9-f7d5-4cca-bcae-8c2a364699cf" providerId="ADAL" clId="{9142AEAF-DACC-4E34-9F3C-5E1275DC51DA}" dt="2026-03-19T05:29:22.509" v="101"/>
          <ac:spMkLst>
            <pc:docMk/>
            <pc:sldMk cId="611667588" sldId="303"/>
            <ac:spMk id="12" creationId="{A1428C18-C18D-0DF3-95BC-0A4850F6CF6E}"/>
          </ac:spMkLst>
        </pc:spChg>
        <pc:spChg chg="add mod">
          <ac:chgData name="Xuejie Zhou" userId="f814a5e9-f7d5-4cca-bcae-8c2a364699cf" providerId="ADAL" clId="{9142AEAF-DACC-4E34-9F3C-5E1275DC51DA}" dt="2026-03-19T05:29:22.509" v="101"/>
          <ac:spMkLst>
            <pc:docMk/>
            <pc:sldMk cId="611667588" sldId="303"/>
            <ac:spMk id="13" creationId="{C650401F-8371-D148-2AD6-B0C01C158D51}"/>
          </ac:spMkLst>
        </pc:spChg>
        <pc:spChg chg="add mod">
          <ac:chgData name="Xuejie Zhou" userId="f814a5e9-f7d5-4cca-bcae-8c2a364699cf" providerId="ADAL" clId="{9142AEAF-DACC-4E34-9F3C-5E1275DC51DA}" dt="2026-03-19T05:29:22.509" v="101"/>
          <ac:spMkLst>
            <pc:docMk/>
            <pc:sldMk cId="611667588" sldId="303"/>
            <ac:spMk id="14" creationId="{F1A1AFA1-1616-B31B-30C6-DD7C977DCB38}"/>
          </ac:spMkLst>
        </pc:spChg>
        <pc:spChg chg="add mod">
          <ac:chgData name="Xuejie Zhou" userId="f814a5e9-f7d5-4cca-bcae-8c2a364699cf" providerId="ADAL" clId="{9142AEAF-DACC-4E34-9F3C-5E1275DC51DA}" dt="2026-03-19T05:29:22.509" v="101"/>
          <ac:spMkLst>
            <pc:docMk/>
            <pc:sldMk cId="611667588" sldId="303"/>
            <ac:spMk id="15" creationId="{F18B2B4E-859D-CA4A-D62D-D35657D3C175}"/>
          </ac:spMkLst>
        </pc:spChg>
        <pc:spChg chg="add mod ord">
          <ac:chgData name="Xuejie Zhou" userId="f814a5e9-f7d5-4cca-bcae-8c2a364699cf" providerId="ADAL" clId="{9142AEAF-DACC-4E34-9F3C-5E1275DC51DA}" dt="2026-03-19T05:29:34.478" v="103" actId="167"/>
          <ac:spMkLst>
            <pc:docMk/>
            <pc:sldMk cId="611667588" sldId="303"/>
            <ac:spMk id="16" creationId="{953A8CC9-2BD7-60F7-DE60-E830576221E7}"/>
          </ac:spMkLst>
        </pc:spChg>
        <pc:spChg chg="add mod ord">
          <ac:chgData name="Xuejie Zhou" userId="f814a5e9-f7d5-4cca-bcae-8c2a364699cf" providerId="ADAL" clId="{9142AEAF-DACC-4E34-9F3C-5E1275DC51DA}" dt="2026-03-19T05:29:34.478" v="103" actId="167"/>
          <ac:spMkLst>
            <pc:docMk/>
            <pc:sldMk cId="611667588" sldId="303"/>
            <ac:spMk id="17" creationId="{D20A4DE7-405E-A5B6-5FEA-D342D81EEDF3}"/>
          </ac:spMkLst>
        </pc:spChg>
        <pc:spChg chg="mod">
          <ac:chgData name="Xuejie Zhou" userId="f814a5e9-f7d5-4cca-bcae-8c2a364699cf" providerId="ADAL" clId="{9142AEAF-DACC-4E34-9F3C-5E1275DC51DA}" dt="2026-03-19T05:22:24.421" v="80" actId="2085"/>
          <ac:spMkLst>
            <pc:docMk/>
            <pc:sldMk cId="611667588" sldId="303"/>
            <ac:spMk id="49" creationId="{8536100D-0DCB-25DB-7B15-5A242FAC5903}"/>
          </ac:spMkLst>
        </pc:spChg>
        <pc:spChg chg="mod">
          <ac:chgData name="Xuejie Zhou" userId="f814a5e9-f7d5-4cca-bcae-8c2a364699cf" providerId="ADAL" clId="{9142AEAF-DACC-4E34-9F3C-5E1275DC51DA}" dt="2026-03-19T05:22:34.550" v="81" actId="2085"/>
          <ac:spMkLst>
            <pc:docMk/>
            <pc:sldMk cId="611667588" sldId="303"/>
            <ac:spMk id="62" creationId="{79ED44CF-4217-9BEB-6CF0-2405268826E7}"/>
          </ac:spMkLst>
        </pc:spChg>
        <pc:spChg chg="mod">
          <ac:chgData name="Xuejie Zhou" userId="f814a5e9-f7d5-4cca-bcae-8c2a364699cf" providerId="ADAL" clId="{9142AEAF-DACC-4E34-9F3C-5E1275DC51DA}" dt="2026-03-19T05:22:43.360" v="82" actId="2085"/>
          <ac:spMkLst>
            <pc:docMk/>
            <pc:sldMk cId="611667588" sldId="303"/>
            <ac:spMk id="68" creationId="{582DD68C-EC4A-5A2F-2DDF-834948E181F9}"/>
          </ac:spMkLst>
        </pc:spChg>
        <pc:spChg chg="mod">
          <ac:chgData name="Xuejie Zhou" userId="f814a5e9-f7d5-4cca-bcae-8c2a364699cf" providerId="ADAL" clId="{9142AEAF-DACC-4E34-9F3C-5E1275DC51DA}" dt="2026-03-19T05:22:43.360" v="82" actId="2085"/>
          <ac:spMkLst>
            <pc:docMk/>
            <pc:sldMk cId="611667588" sldId="303"/>
            <ac:spMk id="87" creationId="{6B0C90A2-DE5A-2268-0DC8-0F9B5E395895}"/>
          </ac:spMkLst>
        </pc:spChg>
      </pc:sldChg>
      <pc:sldChg chg="modSp mod">
        <pc:chgData name="Xuejie Zhou" userId="f814a5e9-f7d5-4cca-bcae-8c2a364699cf" providerId="ADAL" clId="{9142AEAF-DACC-4E34-9F3C-5E1275DC51DA}" dt="2026-03-19T05:36:47.288" v="155" actId="5793"/>
        <pc:sldMkLst>
          <pc:docMk/>
          <pc:sldMk cId="2053647469" sldId="308"/>
        </pc:sldMkLst>
        <pc:spChg chg="mod">
          <ac:chgData name="Xuejie Zhou" userId="f814a5e9-f7d5-4cca-bcae-8c2a364699cf" providerId="ADAL" clId="{9142AEAF-DACC-4E34-9F3C-5E1275DC51DA}" dt="2026-03-19T05:36:47.288" v="155" actId="5793"/>
          <ac:spMkLst>
            <pc:docMk/>
            <pc:sldMk cId="2053647469" sldId="308"/>
            <ac:spMk id="3" creationId="{AFA151DD-3A39-9565-1BD2-49FC56AB6F55}"/>
          </ac:spMkLst>
        </pc:spChg>
      </pc:sldChg>
      <pc:sldChg chg="modSp mod">
        <pc:chgData name="Xuejie Zhou" userId="f814a5e9-f7d5-4cca-bcae-8c2a364699cf" providerId="ADAL" clId="{9142AEAF-DACC-4E34-9F3C-5E1275DC51DA}" dt="2026-03-19T05:54:48.359" v="167" actId="20577"/>
        <pc:sldMkLst>
          <pc:docMk/>
          <pc:sldMk cId="1600880749" sldId="309"/>
        </pc:sldMkLst>
        <pc:spChg chg="mod">
          <ac:chgData name="Xuejie Zhou" userId="f814a5e9-f7d5-4cca-bcae-8c2a364699cf" providerId="ADAL" clId="{9142AEAF-DACC-4E34-9F3C-5E1275DC51DA}" dt="2026-03-19T05:54:48.359" v="167" actId="20577"/>
          <ac:spMkLst>
            <pc:docMk/>
            <pc:sldMk cId="1600880749" sldId="309"/>
            <ac:spMk id="3" creationId="{767439E7-EA4C-6B1F-8A0E-9145EE5F8F02}"/>
          </ac:spMkLst>
        </pc:spChg>
      </pc:sldChg>
      <pc:sldChg chg="modSp add mod">
        <pc:chgData name="Xuejie Zhou" userId="f814a5e9-f7d5-4cca-bcae-8c2a364699cf" providerId="ADAL" clId="{9142AEAF-DACC-4E34-9F3C-5E1275DC51DA}" dt="2026-03-19T05:18:05.605" v="79" actId="20577"/>
        <pc:sldMkLst>
          <pc:docMk/>
          <pc:sldMk cId="3840351944" sldId="311"/>
        </pc:sldMkLst>
        <pc:spChg chg="mod">
          <ac:chgData name="Xuejie Zhou" userId="f814a5e9-f7d5-4cca-bcae-8c2a364699cf" providerId="ADAL" clId="{9142AEAF-DACC-4E34-9F3C-5E1275DC51DA}" dt="2026-03-19T05:18:05.605" v="79" actId="20577"/>
          <ac:spMkLst>
            <pc:docMk/>
            <pc:sldMk cId="3840351944" sldId="311"/>
            <ac:spMk id="3" creationId="{2AC9F1A3-E3F6-4EC2-D72B-2B1F006A6CE4}"/>
          </ac:spMkLst>
        </pc:spChg>
      </pc:sldChg>
    </pc:docChg>
  </pc:docChgLst>
  <pc:docChgLst>
    <pc:chgData name="Haomin Yang" userId="4c0eb0f0-f686-4039-b749-82cf0c4c3de5" providerId="ADAL" clId="{6734EA10-38D8-40BA-833C-40AC4270B991}"/>
    <pc:docChg chg="undo custSel addSld delSld modSld sldOrd delMainMaster modMainMaster addSection delSection modSection">
      <pc:chgData name="Haomin Yang" userId="4c0eb0f0-f686-4039-b749-82cf0c4c3de5" providerId="ADAL" clId="{6734EA10-38D8-40BA-833C-40AC4270B991}" dt="2026-03-25T10:32:00.256" v="3528" actId="1076"/>
      <pc:docMkLst>
        <pc:docMk/>
      </pc:docMkLst>
      <pc:sldChg chg="addSp delSp modSp del mod">
        <pc:chgData name="Haomin Yang" userId="4c0eb0f0-f686-4039-b749-82cf0c4c3de5" providerId="ADAL" clId="{6734EA10-38D8-40BA-833C-40AC4270B991}" dt="2026-03-19T00:12:37.545" v="826" actId="2696"/>
        <pc:sldMkLst>
          <pc:docMk/>
          <pc:sldMk cId="0" sldId="258"/>
        </pc:sldMkLst>
      </pc:sldChg>
      <pc:sldChg chg="ord">
        <pc:chgData name="Haomin Yang" userId="4c0eb0f0-f686-4039-b749-82cf0c4c3de5" providerId="ADAL" clId="{6734EA10-38D8-40BA-833C-40AC4270B991}" dt="2026-03-19T01:57:11.480" v="1367"/>
        <pc:sldMkLst>
          <pc:docMk/>
          <pc:sldMk cId="0" sldId="259"/>
        </pc:sldMkLst>
      </pc:sldChg>
      <pc:sldChg chg="addSp delSp modSp mod ord modClrScheme modAnim chgLayout">
        <pc:chgData name="Haomin Yang" userId="4c0eb0f0-f686-4039-b749-82cf0c4c3de5" providerId="ADAL" clId="{6734EA10-38D8-40BA-833C-40AC4270B991}" dt="2026-03-24T09:34:56.276" v="3304" actId="14100"/>
        <pc:sldMkLst>
          <pc:docMk/>
          <pc:sldMk cId="0" sldId="260"/>
        </pc:sldMkLst>
        <pc:spChg chg="mod">
          <ac:chgData name="Haomin Yang" userId="4c0eb0f0-f686-4039-b749-82cf0c4c3de5" providerId="ADAL" clId="{6734EA10-38D8-40BA-833C-40AC4270B991}" dt="2026-03-19T14:58:24.738" v="3008" actId="1076"/>
          <ac:spMkLst>
            <pc:docMk/>
            <pc:sldMk cId="0" sldId="260"/>
            <ac:spMk id="5" creationId="{00000000-0000-0000-0000-000000000000}"/>
          </ac:spMkLst>
        </pc:spChg>
        <pc:spChg chg="mod">
          <ac:chgData name="Haomin Yang" userId="4c0eb0f0-f686-4039-b749-82cf0c4c3de5" providerId="ADAL" clId="{6734EA10-38D8-40BA-833C-40AC4270B991}" dt="2026-03-19T14:55:48.228" v="2997" actId="207"/>
          <ac:spMkLst>
            <pc:docMk/>
            <pc:sldMk cId="0" sldId="260"/>
            <ac:spMk id="7" creationId="{00000000-0000-0000-0000-000000000000}"/>
          </ac:spMkLst>
        </pc:spChg>
        <pc:spChg chg="mod">
          <ac:chgData name="Haomin Yang" userId="4c0eb0f0-f686-4039-b749-82cf0c4c3de5" providerId="ADAL" clId="{6734EA10-38D8-40BA-833C-40AC4270B991}" dt="2026-03-19T01:26:24.918" v="1091" actId="20577"/>
          <ac:spMkLst>
            <pc:docMk/>
            <pc:sldMk cId="0" sldId="260"/>
            <ac:spMk id="9" creationId="{00000000-0000-0000-0000-000000000000}"/>
          </ac:spMkLst>
        </pc:spChg>
        <pc:spChg chg="mod">
          <ac:chgData name="Haomin Yang" userId="4c0eb0f0-f686-4039-b749-82cf0c4c3de5" providerId="ADAL" clId="{6734EA10-38D8-40BA-833C-40AC4270B991}" dt="2026-03-19T03:36:13.335" v="2294" actId="14100"/>
          <ac:spMkLst>
            <pc:docMk/>
            <pc:sldMk cId="0" sldId="260"/>
            <ac:spMk id="10" creationId="{00000000-0000-0000-0000-000000000000}"/>
          </ac:spMkLst>
        </pc:spChg>
        <pc:spChg chg="mod">
          <ac:chgData name="Haomin Yang" userId="4c0eb0f0-f686-4039-b749-82cf0c4c3de5" providerId="ADAL" clId="{6734EA10-38D8-40BA-833C-40AC4270B991}" dt="2026-03-19T01:32:12.543" v="1151" actId="21"/>
          <ac:spMkLst>
            <pc:docMk/>
            <pc:sldMk cId="0" sldId="260"/>
            <ac:spMk id="12" creationId="{00000000-0000-0000-0000-000000000000}"/>
          </ac:spMkLst>
        </pc:spChg>
        <pc:spChg chg="mod">
          <ac:chgData name="Haomin Yang" userId="4c0eb0f0-f686-4039-b749-82cf0c4c3de5" providerId="ADAL" clId="{6734EA10-38D8-40BA-833C-40AC4270B991}" dt="2026-03-19T03:27:25.275" v="2221" actId="1076"/>
          <ac:spMkLst>
            <pc:docMk/>
            <pc:sldMk cId="0" sldId="260"/>
            <ac:spMk id="13" creationId="{00000000-0000-0000-0000-000000000000}"/>
          </ac:spMkLst>
        </pc:spChg>
        <pc:spChg chg="mod">
          <ac:chgData name="Haomin Yang" userId="4c0eb0f0-f686-4039-b749-82cf0c4c3de5" providerId="ADAL" clId="{6734EA10-38D8-40BA-833C-40AC4270B991}" dt="2026-03-19T01:32:58.656" v="1163" actId="21"/>
          <ac:spMkLst>
            <pc:docMk/>
            <pc:sldMk cId="0" sldId="260"/>
            <ac:spMk id="14" creationId="{00000000-0000-0000-0000-000000000000}"/>
          </ac:spMkLst>
        </pc:spChg>
        <pc:spChg chg="mod">
          <ac:chgData name="Haomin Yang" userId="4c0eb0f0-f686-4039-b749-82cf0c4c3de5" providerId="ADAL" clId="{6734EA10-38D8-40BA-833C-40AC4270B991}" dt="2026-03-19T01:32:05.222" v="1148" actId="21"/>
          <ac:spMkLst>
            <pc:docMk/>
            <pc:sldMk cId="0" sldId="260"/>
            <ac:spMk id="16" creationId="{00000000-0000-0000-0000-000000000000}"/>
          </ac:spMkLst>
        </pc:spChg>
        <pc:spChg chg="mod">
          <ac:chgData name="Haomin Yang" userId="4c0eb0f0-f686-4039-b749-82cf0c4c3de5" providerId="ADAL" clId="{6734EA10-38D8-40BA-833C-40AC4270B991}" dt="2026-03-19T01:32:45.686" v="1159" actId="21"/>
          <ac:spMkLst>
            <pc:docMk/>
            <pc:sldMk cId="0" sldId="260"/>
            <ac:spMk id="17" creationId="{00000000-0000-0000-0000-000000000000}"/>
          </ac:spMkLst>
        </pc:spChg>
        <pc:spChg chg="mod">
          <ac:chgData name="Haomin Yang" userId="4c0eb0f0-f686-4039-b749-82cf0c4c3de5" providerId="ADAL" clId="{6734EA10-38D8-40BA-833C-40AC4270B991}" dt="2026-03-24T09:34:56.276" v="3304" actId="14100"/>
          <ac:spMkLst>
            <pc:docMk/>
            <pc:sldMk cId="0" sldId="260"/>
            <ac:spMk id="18" creationId="{00000000-0000-0000-0000-000000000000}"/>
          </ac:spMkLst>
        </pc:spChg>
        <pc:spChg chg="mod">
          <ac:chgData name="Haomin Yang" userId="4c0eb0f0-f686-4039-b749-82cf0c4c3de5" providerId="ADAL" clId="{6734EA10-38D8-40BA-833C-40AC4270B991}" dt="2026-03-19T03:27:25.275" v="2221" actId="1076"/>
          <ac:spMkLst>
            <pc:docMk/>
            <pc:sldMk cId="0" sldId="260"/>
            <ac:spMk id="19" creationId="{00000000-0000-0000-0000-000000000000}"/>
          </ac:spMkLst>
        </pc:spChg>
        <pc:spChg chg="mod">
          <ac:chgData name="Haomin Yang" userId="4c0eb0f0-f686-4039-b749-82cf0c4c3de5" providerId="ADAL" clId="{6734EA10-38D8-40BA-833C-40AC4270B991}" dt="2026-03-19T03:27:25.275" v="2221" actId="1076"/>
          <ac:spMkLst>
            <pc:docMk/>
            <pc:sldMk cId="0" sldId="260"/>
            <ac:spMk id="22" creationId="{00000000-0000-0000-0000-000000000000}"/>
          </ac:spMkLst>
        </pc:spChg>
        <pc:spChg chg="mod">
          <ac:chgData name="Haomin Yang" userId="4c0eb0f0-f686-4039-b749-82cf0c4c3de5" providerId="ADAL" clId="{6734EA10-38D8-40BA-833C-40AC4270B991}" dt="2026-03-20T00:20:11.767" v="3296" actId="20577"/>
          <ac:spMkLst>
            <pc:docMk/>
            <pc:sldMk cId="0" sldId="260"/>
            <ac:spMk id="24" creationId="{00000000-0000-0000-0000-000000000000}"/>
          </ac:spMkLst>
        </pc:spChg>
        <pc:spChg chg="mod">
          <ac:chgData name="Haomin Yang" userId="4c0eb0f0-f686-4039-b749-82cf0c4c3de5" providerId="ADAL" clId="{6734EA10-38D8-40BA-833C-40AC4270B991}" dt="2026-03-19T03:27:25.275" v="2221" actId="1076"/>
          <ac:spMkLst>
            <pc:docMk/>
            <pc:sldMk cId="0" sldId="260"/>
            <ac:spMk id="25" creationId="{00000000-0000-0000-0000-000000000000}"/>
          </ac:spMkLst>
        </pc:spChg>
        <pc:spChg chg="mod">
          <ac:chgData name="Haomin Yang" userId="4c0eb0f0-f686-4039-b749-82cf0c4c3de5" providerId="ADAL" clId="{6734EA10-38D8-40BA-833C-40AC4270B991}" dt="2026-03-19T01:36:44.973" v="1181" actId="21"/>
          <ac:spMkLst>
            <pc:docMk/>
            <pc:sldMk cId="0" sldId="260"/>
            <ac:spMk id="26" creationId="{00000000-0000-0000-0000-000000000000}"/>
          </ac:spMkLst>
        </pc:spChg>
        <pc:spChg chg="mod">
          <ac:chgData name="Haomin Yang" userId="4c0eb0f0-f686-4039-b749-82cf0c4c3de5" providerId="ADAL" clId="{6734EA10-38D8-40BA-833C-40AC4270B991}" dt="2026-03-19T01:36:51.634" v="1184" actId="21"/>
          <ac:spMkLst>
            <pc:docMk/>
            <pc:sldMk cId="0" sldId="260"/>
            <ac:spMk id="27" creationId="{00000000-0000-0000-0000-000000000000}"/>
          </ac:spMkLst>
        </pc:spChg>
        <pc:spChg chg="mod">
          <ac:chgData name="Haomin Yang" userId="4c0eb0f0-f686-4039-b749-82cf0c4c3de5" providerId="ADAL" clId="{6734EA10-38D8-40BA-833C-40AC4270B991}" dt="2026-03-19T03:27:25.275" v="2221" actId="1076"/>
          <ac:spMkLst>
            <pc:docMk/>
            <pc:sldMk cId="0" sldId="260"/>
            <ac:spMk id="28" creationId="{00000000-0000-0000-0000-000000000000}"/>
          </ac:spMkLst>
        </pc:spChg>
        <pc:spChg chg="mod">
          <ac:chgData name="Haomin Yang" userId="4c0eb0f0-f686-4039-b749-82cf0c4c3de5" providerId="ADAL" clId="{6734EA10-38D8-40BA-833C-40AC4270B991}" dt="2026-03-19T01:37:04.268" v="1190" actId="21"/>
          <ac:spMkLst>
            <pc:docMk/>
            <pc:sldMk cId="0" sldId="260"/>
            <ac:spMk id="29" creationId="{00000000-0000-0000-0000-000000000000}"/>
          </ac:spMkLst>
        </pc:spChg>
        <pc:spChg chg="mod">
          <ac:chgData name="Haomin Yang" userId="4c0eb0f0-f686-4039-b749-82cf0c4c3de5" providerId="ADAL" clId="{6734EA10-38D8-40BA-833C-40AC4270B991}" dt="2026-03-19T01:37:07.881" v="1193" actId="21"/>
          <ac:spMkLst>
            <pc:docMk/>
            <pc:sldMk cId="0" sldId="260"/>
            <ac:spMk id="30" creationId="{00000000-0000-0000-0000-000000000000}"/>
          </ac:spMkLst>
        </pc:spChg>
        <pc:spChg chg="mod">
          <ac:chgData name="Haomin Yang" userId="4c0eb0f0-f686-4039-b749-82cf0c4c3de5" providerId="ADAL" clId="{6734EA10-38D8-40BA-833C-40AC4270B991}" dt="2026-03-19T03:36:57.155" v="2303" actId="20577"/>
          <ac:spMkLst>
            <pc:docMk/>
            <pc:sldMk cId="0" sldId="260"/>
            <ac:spMk id="32" creationId="{00000000-0000-0000-0000-000000000000}"/>
          </ac:spMkLst>
        </pc:spChg>
        <pc:spChg chg="add mod">
          <ac:chgData name="Haomin Yang" userId="4c0eb0f0-f686-4039-b749-82cf0c4c3de5" providerId="ADAL" clId="{6734EA10-38D8-40BA-833C-40AC4270B991}" dt="2026-03-19T03:27:25.275" v="2221" actId="1076"/>
          <ac:spMkLst>
            <pc:docMk/>
            <pc:sldMk cId="0" sldId="260"/>
            <ac:spMk id="33" creationId="{7CAFBF99-F3F2-BFBF-CA03-2551D861652B}"/>
          </ac:spMkLst>
        </pc:spChg>
        <pc:spChg chg="add mod">
          <ac:chgData name="Haomin Yang" userId="4c0eb0f0-f686-4039-b749-82cf0c4c3de5" providerId="ADAL" clId="{6734EA10-38D8-40BA-833C-40AC4270B991}" dt="2026-03-19T01:46:18.307" v="1328" actId="14100"/>
          <ac:spMkLst>
            <pc:docMk/>
            <pc:sldMk cId="0" sldId="260"/>
            <ac:spMk id="34" creationId="{48086BB1-2C53-E5C4-957F-40A1AAC223E4}"/>
          </ac:spMkLst>
        </pc:spChg>
        <pc:spChg chg="add mod">
          <ac:chgData name="Haomin Yang" userId="4c0eb0f0-f686-4039-b749-82cf0c4c3de5" providerId="ADAL" clId="{6734EA10-38D8-40BA-833C-40AC4270B991}" dt="2026-03-19T01:47:03.946" v="1334" actId="14100"/>
          <ac:spMkLst>
            <pc:docMk/>
            <pc:sldMk cId="0" sldId="260"/>
            <ac:spMk id="35" creationId="{611436B3-911C-B9E8-5D26-3A1A9DEB2247}"/>
          </ac:spMkLst>
        </pc:spChg>
        <pc:spChg chg="add mod">
          <ac:chgData name="Haomin Yang" userId="4c0eb0f0-f686-4039-b749-82cf0c4c3de5" providerId="ADAL" clId="{6734EA10-38D8-40BA-833C-40AC4270B991}" dt="2026-03-19T01:46:35.493" v="1332" actId="207"/>
          <ac:spMkLst>
            <pc:docMk/>
            <pc:sldMk cId="0" sldId="260"/>
            <ac:spMk id="36" creationId="{D0FB278F-1D98-4E5A-2DA0-6B3FF08EC0D2}"/>
          </ac:spMkLst>
        </pc:spChg>
        <pc:spChg chg="add mod">
          <ac:chgData name="Haomin Yang" userId="4c0eb0f0-f686-4039-b749-82cf0c4c3de5" providerId="ADAL" clId="{6734EA10-38D8-40BA-833C-40AC4270B991}" dt="2026-03-19T03:27:25.275" v="2221" actId="1076"/>
          <ac:spMkLst>
            <pc:docMk/>
            <pc:sldMk cId="0" sldId="260"/>
            <ac:spMk id="37" creationId="{9C6AFCE6-012F-4708-D38D-FC24419DCB9B}"/>
          </ac:spMkLst>
        </pc:spChg>
        <pc:spChg chg="add mod">
          <ac:chgData name="Haomin Yang" userId="4c0eb0f0-f686-4039-b749-82cf0c4c3de5" providerId="ADAL" clId="{6734EA10-38D8-40BA-833C-40AC4270B991}" dt="2026-03-19T03:27:25.275" v="2221" actId="1076"/>
          <ac:spMkLst>
            <pc:docMk/>
            <pc:sldMk cId="0" sldId="260"/>
            <ac:spMk id="38" creationId="{79D7B2F5-6171-E08C-E3AE-FF887A84CA68}"/>
          </ac:spMkLst>
        </pc:spChg>
        <pc:spChg chg="add mod">
          <ac:chgData name="Haomin Yang" userId="4c0eb0f0-f686-4039-b749-82cf0c4c3de5" providerId="ADAL" clId="{6734EA10-38D8-40BA-833C-40AC4270B991}" dt="2026-03-19T14:55:57.558" v="2999" actId="13926"/>
          <ac:spMkLst>
            <pc:docMk/>
            <pc:sldMk cId="0" sldId="260"/>
            <ac:spMk id="40" creationId="{EFE754A1-A555-031E-AB9E-28A3FCA895A6}"/>
          </ac:spMkLst>
        </pc:spChg>
        <pc:spChg chg="add mod">
          <ac:chgData name="Haomin Yang" userId="4c0eb0f0-f686-4039-b749-82cf0c4c3de5" providerId="ADAL" clId="{6734EA10-38D8-40BA-833C-40AC4270B991}" dt="2026-03-19T14:55:57.558" v="2999" actId="13926"/>
          <ac:spMkLst>
            <pc:docMk/>
            <pc:sldMk cId="0" sldId="260"/>
            <ac:spMk id="41" creationId="{15514193-8927-4A89-FC97-D1134635BAFD}"/>
          </ac:spMkLst>
        </pc:spChg>
        <pc:spChg chg="add mod">
          <ac:chgData name="Haomin Yang" userId="4c0eb0f0-f686-4039-b749-82cf0c4c3de5" providerId="ADAL" clId="{6734EA10-38D8-40BA-833C-40AC4270B991}" dt="2026-03-19T03:27:25.275" v="2221" actId="1076"/>
          <ac:spMkLst>
            <pc:docMk/>
            <pc:sldMk cId="0" sldId="260"/>
            <ac:spMk id="42" creationId="{D4D838A1-18A7-C3E5-EBB1-0EE20569DA90}"/>
          </ac:spMkLst>
        </pc:spChg>
        <pc:spChg chg="add mod">
          <ac:chgData name="Haomin Yang" userId="4c0eb0f0-f686-4039-b749-82cf0c4c3de5" providerId="ADAL" clId="{6734EA10-38D8-40BA-833C-40AC4270B991}" dt="2026-03-19T02:01:49.730" v="1441" actId="1076"/>
          <ac:spMkLst>
            <pc:docMk/>
            <pc:sldMk cId="0" sldId="260"/>
            <ac:spMk id="43" creationId="{5545DB19-0979-27CB-3502-DBBD49F0462E}"/>
          </ac:spMkLst>
        </pc:spChg>
        <pc:spChg chg="add mod">
          <ac:chgData name="Haomin Yang" userId="4c0eb0f0-f686-4039-b749-82cf0c4c3de5" providerId="ADAL" clId="{6734EA10-38D8-40BA-833C-40AC4270B991}" dt="2026-03-19T02:02:06.376" v="1447" actId="1076"/>
          <ac:spMkLst>
            <pc:docMk/>
            <pc:sldMk cId="0" sldId="260"/>
            <ac:spMk id="44" creationId="{45526035-7EE1-0DD0-2965-31E2C91C46B2}"/>
          </ac:spMkLst>
        </pc:spChg>
        <pc:spChg chg="add mod ord">
          <ac:chgData name="Haomin Yang" userId="4c0eb0f0-f686-4039-b749-82cf0c4c3de5" providerId="ADAL" clId="{6734EA10-38D8-40BA-833C-40AC4270B991}" dt="2026-03-19T14:55:32.005" v="2995" actId="14100"/>
          <ac:spMkLst>
            <pc:docMk/>
            <pc:sldMk cId="0" sldId="260"/>
            <ac:spMk id="45" creationId="{4D607422-2129-059F-84AC-F14CD86BDF0C}"/>
          </ac:spMkLst>
        </pc:spChg>
      </pc:sldChg>
      <pc:sldChg chg="addSp delSp modSp mod ord">
        <pc:chgData name="Haomin Yang" userId="4c0eb0f0-f686-4039-b749-82cf0c4c3de5" providerId="ADAL" clId="{6734EA10-38D8-40BA-833C-40AC4270B991}" dt="2026-03-19T03:46:51.605" v="2513"/>
        <pc:sldMkLst>
          <pc:docMk/>
          <pc:sldMk cId="0" sldId="261"/>
        </pc:sldMkLst>
      </pc:sldChg>
      <pc:sldChg chg="ord">
        <pc:chgData name="Haomin Yang" userId="4c0eb0f0-f686-4039-b749-82cf0c4c3de5" providerId="ADAL" clId="{6734EA10-38D8-40BA-833C-40AC4270B991}" dt="2026-03-19T04:05:44.054" v="2659"/>
        <pc:sldMkLst>
          <pc:docMk/>
          <pc:sldMk cId="0" sldId="262"/>
        </pc:sldMkLst>
      </pc:sldChg>
      <pc:sldChg chg="add del ord">
        <pc:chgData name="Haomin Yang" userId="4c0eb0f0-f686-4039-b749-82cf0c4c3de5" providerId="ADAL" clId="{6734EA10-38D8-40BA-833C-40AC4270B991}" dt="2026-03-19T02:51:28.747" v="2053"/>
        <pc:sldMkLst>
          <pc:docMk/>
          <pc:sldMk cId="0" sldId="263"/>
        </pc:sldMkLst>
      </pc:sldChg>
      <pc:sldChg chg="modSp mod ord">
        <pc:chgData name="Haomin Yang" userId="4c0eb0f0-f686-4039-b749-82cf0c4c3de5" providerId="ADAL" clId="{6734EA10-38D8-40BA-833C-40AC4270B991}" dt="2026-03-19T03:18:22.405" v="2069"/>
        <pc:sldMkLst>
          <pc:docMk/>
          <pc:sldMk cId="0" sldId="265"/>
        </pc:sldMkLst>
      </pc:sldChg>
      <pc:sldChg chg="ord">
        <pc:chgData name="Haomin Yang" userId="4c0eb0f0-f686-4039-b749-82cf0c4c3de5" providerId="ADAL" clId="{6734EA10-38D8-40BA-833C-40AC4270B991}" dt="2026-03-19T03:18:22.405" v="2069"/>
        <pc:sldMkLst>
          <pc:docMk/>
          <pc:sldMk cId="0" sldId="266"/>
        </pc:sldMkLst>
      </pc:sldChg>
      <pc:sldChg chg="ord">
        <pc:chgData name="Haomin Yang" userId="4c0eb0f0-f686-4039-b749-82cf0c4c3de5" providerId="ADAL" clId="{6734EA10-38D8-40BA-833C-40AC4270B991}" dt="2026-03-19T04:19:38.983" v="2730"/>
        <pc:sldMkLst>
          <pc:docMk/>
          <pc:sldMk cId="0" sldId="267"/>
        </pc:sldMkLst>
      </pc:sldChg>
      <pc:sldChg chg="ord">
        <pc:chgData name="Haomin Yang" userId="4c0eb0f0-f686-4039-b749-82cf0c4c3de5" providerId="ADAL" clId="{6734EA10-38D8-40BA-833C-40AC4270B991}" dt="2026-03-19T03:50:40.663" v="2559"/>
        <pc:sldMkLst>
          <pc:docMk/>
          <pc:sldMk cId="0" sldId="269"/>
        </pc:sldMkLst>
      </pc:sldChg>
      <pc:sldChg chg="modSp mod ord">
        <pc:chgData name="Haomin Yang" userId="4c0eb0f0-f686-4039-b749-82cf0c4c3de5" providerId="ADAL" clId="{6734EA10-38D8-40BA-833C-40AC4270B991}" dt="2026-03-19T04:39:25.441" v="2803"/>
        <pc:sldMkLst>
          <pc:docMk/>
          <pc:sldMk cId="0" sldId="270"/>
        </pc:sldMkLst>
      </pc:sldChg>
      <pc:sldChg chg="modSp del mod">
        <pc:chgData name="Haomin Yang" userId="4c0eb0f0-f686-4039-b749-82cf0c4c3de5" providerId="ADAL" clId="{6734EA10-38D8-40BA-833C-40AC4270B991}" dt="2026-03-19T00:35:00.800" v="1023" actId="2696"/>
        <pc:sldMkLst>
          <pc:docMk/>
          <pc:sldMk cId="0" sldId="271"/>
        </pc:sldMkLst>
      </pc:sldChg>
      <pc:sldChg chg="modSp del mod">
        <pc:chgData name="Haomin Yang" userId="4c0eb0f0-f686-4039-b749-82cf0c4c3de5" providerId="ADAL" clId="{6734EA10-38D8-40BA-833C-40AC4270B991}" dt="2026-03-19T00:35:28.790" v="1038" actId="2696"/>
        <pc:sldMkLst>
          <pc:docMk/>
          <pc:sldMk cId="0" sldId="272"/>
        </pc:sldMkLst>
      </pc:sldChg>
      <pc:sldChg chg="delSp modSp del mod">
        <pc:chgData name="Haomin Yang" userId="4c0eb0f0-f686-4039-b749-82cf0c4c3de5" providerId="ADAL" clId="{6734EA10-38D8-40BA-833C-40AC4270B991}" dt="2026-03-19T00:11:32.293" v="809" actId="2696"/>
        <pc:sldMkLst>
          <pc:docMk/>
          <pc:sldMk cId="0" sldId="273"/>
        </pc:sldMkLst>
      </pc:sldChg>
      <pc:sldChg chg="addSp delSp modSp mod modClrScheme chgLayout">
        <pc:chgData name="Haomin Yang" userId="4c0eb0f0-f686-4039-b749-82cf0c4c3de5" providerId="ADAL" clId="{6734EA10-38D8-40BA-833C-40AC4270B991}" dt="2026-03-19T15:02:13.689" v="3043" actId="700"/>
        <pc:sldMkLst>
          <pc:docMk/>
          <pc:sldMk cId="0" sldId="274"/>
        </pc:sldMkLst>
      </pc:sldChg>
      <pc:sldChg chg="addSp delSp modSp mod modClrScheme chgLayout modNotesTx">
        <pc:chgData name="Haomin Yang" userId="4c0eb0f0-f686-4039-b749-82cf0c4c3de5" providerId="ADAL" clId="{6734EA10-38D8-40BA-833C-40AC4270B991}" dt="2026-03-24T09:48:14.307" v="3510" actId="20577"/>
        <pc:sldMkLst>
          <pc:docMk/>
          <pc:sldMk cId="0" sldId="275"/>
        </pc:sldMkLst>
        <pc:spChg chg="mod">
          <ac:chgData name="Haomin Yang" userId="4c0eb0f0-f686-4039-b749-82cf0c4c3de5" providerId="ADAL" clId="{6734EA10-38D8-40BA-833C-40AC4270B991}" dt="2026-03-19T15:02:32.618" v="3048" actId="1076"/>
          <ac:spMkLst>
            <pc:docMk/>
            <pc:sldMk cId="0" sldId="275"/>
            <ac:spMk id="5" creationId="{00000000-0000-0000-0000-000000000000}"/>
          </ac:spMkLst>
        </pc:spChg>
        <pc:picChg chg="mod">
          <ac:chgData name="Haomin Yang" userId="4c0eb0f0-f686-4039-b749-82cf0c4c3de5" providerId="ADAL" clId="{6734EA10-38D8-40BA-833C-40AC4270B991}" dt="2026-03-19T17:24:37.862" v="3236" actId="1076"/>
          <ac:picMkLst>
            <pc:docMk/>
            <pc:sldMk cId="0" sldId="275"/>
            <ac:picMk id="6" creationId="{47398AE1-BD28-CEE1-6595-BD8FF704BD0A}"/>
          </ac:picMkLst>
        </pc:picChg>
      </pc:sldChg>
      <pc:sldChg chg="modSp del mod">
        <pc:chgData name="Haomin Yang" userId="4c0eb0f0-f686-4039-b749-82cf0c4c3de5" providerId="ADAL" clId="{6734EA10-38D8-40BA-833C-40AC4270B991}" dt="2026-03-19T00:36:05.245" v="1057" actId="2696"/>
        <pc:sldMkLst>
          <pc:docMk/>
          <pc:sldMk cId="0" sldId="277"/>
        </pc:sldMkLst>
      </pc:sldChg>
      <pc:sldChg chg="modSp del mod">
        <pc:chgData name="Haomin Yang" userId="4c0eb0f0-f686-4039-b749-82cf0c4c3de5" providerId="ADAL" clId="{6734EA10-38D8-40BA-833C-40AC4270B991}" dt="2026-03-19T00:29:11.796" v="1018" actId="2696"/>
        <pc:sldMkLst>
          <pc:docMk/>
          <pc:sldMk cId="0" sldId="279"/>
        </pc:sldMkLst>
      </pc:sldChg>
      <pc:sldChg chg="modSp del mod">
        <pc:chgData name="Haomin Yang" userId="4c0eb0f0-f686-4039-b749-82cf0c4c3de5" providerId="ADAL" clId="{6734EA10-38D8-40BA-833C-40AC4270B991}" dt="2026-03-19T00:34:14.243" v="1020" actId="2696"/>
        <pc:sldMkLst>
          <pc:docMk/>
          <pc:sldMk cId="0" sldId="280"/>
        </pc:sldMkLst>
      </pc:sldChg>
      <pc:sldChg chg="modSp del mod">
        <pc:chgData name="Haomin Yang" userId="4c0eb0f0-f686-4039-b749-82cf0c4c3de5" providerId="ADAL" clId="{6734EA10-38D8-40BA-833C-40AC4270B991}" dt="2026-03-19T00:35:57.565" v="1056" actId="2696"/>
        <pc:sldMkLst>
          <pc:docMk/>
          <pc:sldMk cId="0" sldId="281"/>
        </pc:sldMkLst>
      </pc:sldChg>
      <pc:sldChg chg="modSp mod ord">
        <pc:chgData name="Haomin Yang" userId="4c0eb0f0-f686-4039-b749-82cf0c4c3de5" providerId="ADAL" clId="{6734EA10-38D8-40BA-833C-40AC4270B991}" dt="2026-03-19T00:01:04.095" v="685"/>
        <pc:sldMkLst>
          <pc:docMk/>
          <pc:sldMk cId="0" sldId="282"/>
        </pc:sldMkLst>
      </pc:sldChg>
      <pc:sldChg chg="modSp del mod">
        <pc:chgData name="Haomin Yang" userId="4c0eb0f0-f686-4039-b749-82cf0c4c3de5" providerId="ADAL" clId="{6734EA10-38D8-40BA-833C-40AC4270B991}" dt="2026-03-19T00:24:34.184" v="904" actId="2696"/>
        <pc:sldMkLst>
          <pc:docMk/>
          <pc:sldMk cId="0" sldId="283"/>
        </pc:sldMkLst>
      </pc:sldChg>
      <pc:sldChg chg="add">
        <pc:chgData name="Haomin Yang" userId="4c0eb0f0-f686-4039-b749-82cf0c4c3de5" providerId="ADAL" clId="{6734EA10-38D8-40BA-833C-40AC4270B991}" dt="2026-03-19T00:45:28.879" v="1071"/>
        <pc:sldMkLst>
          <pc:docMk/>
          <pc:sldMk cId="2589619497" sldId="283"/>
        </pc:sldMkLst>
      </pc:sldChg>
      <pc:sldChg chg="ord">
        <pc:chgData name="Haomin Yang" userId="4c0eb0f0-f686-4039-b749-82cf0c4c3de5" providerId="ADAL" clId="{6734EA10-38D8-40BA-833C-40AC4270B991}" dt="2026-03-19T04:40:06.060" v="2805"/>
        <pc:sldMkLst>
          <pc:docMk/>
          <pc:sldMk cId="0" sldId="284"/>
        </pc:sldMkLst>
      </pc:sldChg>
      <pc:sldChg chg="addSp modSp add mod">
        <pc:chgData name="Haomin Yang" userId="4c0eb0f0-f686-4039-b749-82cf0c4c3de5" providerId="ADAL" clId="{6734EA10-38D8-40BA-833C-40AC4270B991}" dt="2026-03-25T10:32:00.256" v="3528" actId="1076"/>
        <pc:sldMkLst>
          <pc:docMk/>
          <pc:sldMk cId="3167439427" sldId="285"/>
        </pc:sldMkLst>
        <pc:spChg chg="mod">
          <ac:chgData name="Haomin Yang" userId="4c0eb0f0-f686-4039-b749-82cf0c4c3de5" providerId="ADAL" clId="{6734EA10-38D8-40BA-833C-40AC4270B991}" dt="2026-03-25T10:32:00.256" v="3528" actId="1076"/>
          <ac:spMkLst>
            <pc:docMk/>
            <pc:sldMk cId="3167439427" sldId="285"/>
            <ac:spMk id="4" creationId="{F4228333-AAF9-EBD1-F92B-10D07C77B55D}"/>
          </ac:spMkLst>
        </pc:spChg>
        <pc:spChg chg="mod">
          <ac:chgData name="Haomin Yang" userId="4c0eb0f0-f686-4039-b749-82cf0c4c3de5" providerId="ADAL" clId="{6734EA10-38D8-40BA-833C-40AC4270B991}" dt="2026-03-18T23:08:48.827" v="54" actId="27636"/>
          <ac:spMkLst>
            <pc:docMk/>
            <pc:sldMk cId="3167439427" sldId="285"/>
            <ac:spMk id="8" creationId="{5C0BEF73-7567-9B63-1E6A-9E1A9AFE1024}"/>
          </ac:spMkLst>
        </pc:spChg>
        <pc:spChg chg="mod">
          <ac:chgData name="Haomin Yang" userId="4c0eb0f0-f686-4039-b749-82cf0c4c3de5" providerId="ADAL" clId="{6734EA10-38D8-40BA-833C-40AC4270B991}" dt="2026-03-18T23:09:32.182" v="57" actId="2711"/>
          <ac:spMkLst>
            <pc:docMk/>
            <pc:sldMk cId="3167439427" sldId="285"/>
            <ac:spMk id="3074" creationId="{F4BE6FAF-56C4-4029-B8A2-355E22A4CCFA}"/>
          </ac:spMkLst>
        </pc:spChg>
        <pc:picChg chg="add mod">
          <ac:chgData name="Haomin Yang" userId="4c0eb0f0-f686-4039-b749-82cf0c4c3de5" providerId="ADAL" clId="{6734EA10-38D8-40BA-833C-40AC4270B991}" dt="2026-03-25T10:31:57.700" v="3527" actId="1076"/>
          <ac:picMkLst>
            <pc:docMk/>
            <pc:sldMk cId="3167439427" sldId="285"/>
            <ac:picMk id="6" creationId="{E64451E6-6A64-6C7A-6122-6DD57058807A}"/>
          </ac:picMkLst>
        </pc:picChg>
      </pc:sldChg>
      <pc:sldChg chg="modSp add mod">
        <pc:chgData name="Haomin Yang" userId="4c0eb0f0-f686-4039-b749-82cf0c4c3de5" providerId="ADAL" clId="{6734EA10-38D8-40BA-833C-40AC4270B991}" dt="2026-03-18T23:12:45.739" v="126" actId="1076"/>
        <pc:sldMkLst>
          <pc:docMk/>
          <pc:sldMk cId="829582781" sldId="286"/>
        </pc:sldMkLst>
        <pc:spChg chg="mod">
          <ac:chgData name="Haomin Yang" userId="4c0eb0f0-f686-4039-b749-82cf0c4c3de5" providerId="ADAL" clId="{6734EA10-38D8-40BA-833C-40AC4270B991}" dt="2026-03-18T23:12:37.372" v="123" actId="1076"/>
          <ac:spMkLst>
            <pc:docMk/>
            <pc:sldMk cId="829582781" sldId="286"/>
            <ac:spMk id="2" creationId="{68B189E3-7E47-86B9-0F1A-0DB3A62C1C6D}"/>
          </ac:spMkLst>
        </pc:spChg>
        <pc:spChg chg="mod">
          <ac:chgData name="Haomin Yang" userId="4c0eb0f0-f686-4039-b749-82cf0c4c3de5" providerId="ADAL" clId="{6734EA10-38D8-40BA-833C-40AC4270B991}" dt="2026-03-18T23:12:45.739" v="126" actId="1076"/>
          <ac:spMkLst>
            <pc:docMk/>
            <pc:sldMk cId="829582781" sldId="286"/>
            <ac:spMk id="5" creationId="{A79A2A1E-D4C0-AE56-DD17-313E2FAA8AC5}"/>
          </ac:spMkLst>
        </pc:spChg>
      </pc:sldChg>
      <pc:sldChg chg="modSp add mod">
        <pc:chgData name="Haomin Yang" userId="4c0eb0f0-f686-4039-b749-82cf0c4c3de5" providerId="ADAL" clId="{6734EA10-38D8-40BA-833C-40AC4270B991}" dt="2026-03-19T04:40:20.374" v="2809" actId="20577"/>
        <pc:sldMkLst>
          <pc:docMk/>
          <pc:sldMk cId="2565389018" sldId="288"/>
        </pc:sldMkLst>
        <pc:spChg chg="mod">
          <ac:chgData name="Haomin Yang" userId="4c0eb0f0-f686-4039-b749-82cf0c4c3de5" providerId="ADAL" clId="{6734EA10-38D8-40BA-833C-40AC4270B991}" dt="2026-03-18T23:19:57.516" v="135"/>
          <ac:spMkLst>
            <pc:docMk/>
            <pc:sldMk cId="2565389018" sldId="288"/>
            <ac:spMk id="3" creationId="{C19BDF7D-C106-3C1E-4EBE-7B40098EB9A0}"/>
          </ac:spMkLst>
        </pc:spChg>
        <pc:spChg chg="mod">
          <ac:chgData name="Haomin Yang" userId="4c0eb0f0-f686-4039-b749-82cf0c4c3de5" providerId="ADAL" clId="{6734EA10-38D8-40BA-833C-40AC4270B991}" dt="2026-03-18T23:18:49.990" v="134" actId="20577"/>
          <ac:spMkLst>
            <pc:docMk/>
            <pc:sldMk cId="2565389018" sldId="288"/>
            <ac:spMk id="4" creationId="{61495B63-B1A6-0058-771B-C2DD4576065B}"/>
          </ac:spMkLst>
        </pc:spChg>
        <pc:spChg chg="mod">
          <ac:chgData name="Haomin Yang" userId="4c0eb0f0-f686-4039-b749-82cf0c4c3de5" providerId="ADAL" clId="{6734EA10-38D8-40BA-833C-40AC4270B991}" dt="2026-03-18T23:20:40.432" v="143" actId="20577"/>
          <ac:spMkLst>
            <pc:docMk/>
            <pc:sldMk cId="2565389018" sldId="288"/>
            <ac:spMk id="6" creationId="{45E7D668-B4A2-59F6-7A4A-270C248763A1}"/>
          </ac:spMkLst>
        </pc:spChg>
        <pc:spChg chg="mod">
          <ac:chgData name="Haomin Yang" userId="4c0eb0f0-f686-4039-b749-82cf0c4c3de5" providerId="ADAL" clId="{6734EA10-38D8-40BA-833C-40AC4270B991}" dt="2026-03-19T04:40:20.374" v="2809" actId="20577"/>
          <ac:spMkLst>
            <pc:docMk/>
            <pc:sldMk cId="2565389018" sldId="288"/>
            <ac:spMk id="8" creationId="{8DF9C5B1-563C-3CFF-E6B6-5184A3F8F6CB}"/>
          </ac:spMkLst>
        </pc:spChg>
      </pc:sldChg>
      <pc:sldChg chg="modSp add mod">
        <pc:chgData name="Haomin Yang" userId="4c0eb0f0-f686-4039-b749-82cf0c4c3de5" providerId="ADAL" clId="{6734EA10-38D8-40BA-833C-40AC4270B991}" dt="2026-03-18T23:22:24.001" v="148" actId="14100"/>
        <pc:sldMkLst>
          <pc:docMk/>
          <pc:sldMk cId="3506802743" sldId="289"/>
        </pc:sldMkLst>
        <pc:spChg chg="mod">
          <ac:chgData name="Haomin Yang" userId="4c0eb0f0-f686-4039-b749-82cf0c4c3de5" providerId="ADAL" clId="{6734EA10-38D8-40BA-833C-40AC4270B991}" dt="2026-03-18T23:22:24.001" v="148" actId="14100"/>
          <ac:spMkLst>
            <pc:docMk/>
            <pc:sldMk cId="3506802743" sldId="289"/>
            <ac:spMk id="3" creationId="{AA463573-1134-E76A-2CED-E1452208ADBF}"/>
          </ac:spMkLst>
        </pc:spChg>
      </pc:sldChg>
      <pc:sldChg chg="modSp add mod modNotesTx">
        <pc:chgData name="Haomin Yang" userId="4c0eb0f0-f686-4039-b749-82cf0c4c3de5" providerId="ADAL" clId="{6734EA10-38D8-40BA-833C-40AC4270B991}" dt="2026-03-18T23:36:12.505" v="400" actId="20577"/>
        <pc:sldMkLst>
          <pc:docMk/>
          <pc:sldMk cId="1649399717" sldId="290"/>
        </pc:sldMkLst>
        <pc:spChg chg="mod">
          <ac:chgData name="Haomin Yang" userId="4c0eb0f0-f686-4039-b749-82cf0c4c3de5" providerId="ADAL" clId="{6734EA10-38D8-40BA-833C-40AC4270B991}" dt="2026-03-18T23:36:12.505" v="400" actId="20577"/>
          <ac:spMkLst>
            <pc:docMk/>
            <pc:sldMk cId="1649399717" sldId="290"/>
            <ac:spMk id="2" creationId="{EBC759C4-D445-B2E3-B01E-1C3A50417562}"/>
          </ac:spMkLst>
        </pc:spChg>
        <pc:spChg chg="mod">
          <ac:chgData name="Haomin Yang" userId="4c0eb0f0-f686-4039-b749-82cf0c4c3de5" providerId="ADAL" clId="{6734EA10-38D8-40BA-833C-40AC4270B991}" dt="2026-03-18T23:32:23.800" v="183" actId="20577"/>
          <ac:spMkLst>
            <pc:docMk/>
            <pc:sldMk cId="1649399717" sldId="290"/>
            <ac:spMk id="8" creationId="{DADC32F0-4B88-4069-B4A8-B2416F6027E7}"/>
          </ac:spMkLst>
        </pc:spChg>
        <pc:picChg chg="mod">
          <ac:chgData name="Haomin Yang" userId="4c0eb0f0-f686-4039-b749-82cf0c4c3de5" providerId="ADAL" clId="{6734EA10-38D8-40BA-833C-40AC4270B991}" dt="2026-03-18T23:30:08.998" v="161" actId="1076"/>
          <ac:picMkLst>
            <pc:docMk/>
            <pc:sldMk cId="1649399717" sldId="290"/>
            <ac:picMk id="7" creationId="{D5DB406E-F884-7866-6461-A075C0A0EABC}"/>
          </ac:picMkLst>
        </pc:picChg>
      </pc:sldChg>
      <pc:sldChg chg="addSp delSp modSp add mod modNotesTx">
        <pc:chgData name="Haomin Yang" userId="4c0eb0f0-f686-4039-b749-82cf0c4c3de5" providerId="ADAL" clId="{6734EA10-38D8-40BA-833C-40AC4270B991}" dt="2026-03-19T00:00:20.619" v="682" actId="1076"/>
        <pc:sldMkLst>
          <pc:docMk/>
          <pc:sldMk cId="2890285641" sldId="291"/>
        </pc:sldMkLst>
        <pc:spChg chg="mod">
          <ac:chgData name="Haomin Yang" userId="4c0eb0f0-f686-4039-b749-82cf0c4c3de5" providerId="ADAL" clId="{6734EA10-38D8-40BA-833C-40AC4270B991}" dt="2026-03-18T23:39:51.715" v="415" actId="20577"/>
          <ac:spMkLst>
            <pc:docMk/>
            <pc:sldMk cId="2890285641" sldId="291"/>
            <ac:spMk id="2" creationId="{D5198086-DBDF-A914-FBE8-72899C1C3F58}"/>
          </ac:spMkLst>
        </pc:spChg>
        <pc:spChg chg="mod">
          <ac:chgData name="Haomin Yang" userId="4c0eb0f0-f686-4039-b749-82cf0c4c3de5" providerId="ADAL" clId="{6734EA10-38D8-40BA-833C-40AC4270B991}" dt="2026-03-19T00:00:18.356" v="681" actId="1076"/>
          <ac:spMkLst>
            <pc:docMk/>
            <pc:sldMk cId="2890285641" sldId="291"/>
            <ac:spMk id="8" creationId="{1DABAC9B-5A62-363B-9F51-29D19207DE21}"/>
          </ac:spMkLst>
        </pc:spChg>
        <pc:picChg chg="add mod">
          <ac:chgData name="Haomin Yang" userId="4c0eb0f0-f686-4039-b749-82cf0c4c3de5" providerId="ADAL" clId="{6734EA10-38D8-40BA-833C-40AC4270B991}" dt="2026-03-19T00:00:20.619" v="682" actId="1076"/>
          <ac:picMkLst>
            <pc:docMk/>
            <pc:sldMk cId="2890285641" sldId="291"/>
            <ac:picMk id="1026" creationId="{E2BEBB22-7161-88AD-5E5B-5B3D2FDD0C45}"/>
          </ac:picMkLst>
        </pc:picChg>
      </pc:sldChg>
      <pc:sldChg chg="addSp delSp modSp add mod modNotesTx">
        <pc:chgData name="Haomin Yang" userId="4c0eb0f0-f686-4039-b749-82cf0c4c3de5" providerId="ADAL" clId="{6734EA10-38D8-40BA-833C-40AC4270B991}" dt="2026-03-19T00:12:24.286" v="825" actId="1076"/>
        <pc:sldMkLst>
          <pc:docMk/>
          <pc:sldMk cId="1780981690" sldId="292"/>
        </pc:sldMkLst>
        <pc:spChg chg="mod">
          <ac:chgData name="Haomin Yang" userId="4c0eb0f0-f686-4039-b749-82cf0c4c3de5" providerId="ADAL" clId="{6734EA10-38D8-40BA-833C-40AC4270B991}" dt="2026-03-19T00:08:20.419" v="774" actId="20577"/>
          <ac:spMkLst>
            <pc:docMk/>
            <pc:sldMk cId="1780981690" sldId="292"/>
            <ac:spMk id="2" creationId="{E480ABE4-BFE5-F76A-B3E8-EFDF5E601C58}"/>
          </ac:spMkLst>
        </pc:spChg>
        <pc:spChg chg="mod">
          <ac:chgData name="Haomin Yang" userId="4c0eb0f0-f686-4039-b749-82cf0c4c3de5" providerId="ADAL" clId="{6734EA10-38D8-40BA-833C-40AC4270B991}" dt="2026-03-19T00:12:19.680" v="822" actId="1076"/>
          <ac:spMkLst>
            <pc:docMk/>
            <pc:sldMk cId="1780981690" sldId="292"/>
            <ac:spMk id="8" creationId="{3FE709C9-84AD-EBEA-B824-A3523D7FF4E5}"/>
          </ac:spMkLst>
        </pc:spChg>
        <pc:picChg chg="add mod">
          <ac:chgData name="Haomin Yang" userId="4c0eb0f0-f686-4039-b749-82cf0c4c3de5" providerId="ADAL" clId="{6734EA10-38D8-40BA-833C-40AC4270B991}" dt="2026-03-19T00:12:24.286" v="825" actId="1076"/>
          <ac:picMkLst>
            <pc:docMk/>
            <pc:sldMk cId="1780981690" sldId="292"/>
            <ac:picMk id="3" creationId="{9977F1DD-4DC9-111B-AF1F-85C871ACF89C}"/>
          </ac:picMkLst>
        </pc:picChg>
      </pc:sldChg>
      <pc:sldChg chg="add del">
        <pc:chgData name="Haomin Yang" userId="4c0eb0f0-f686-4039-b749-82cf0c4c3de5" providerId="ADAL" clId="{6734EA10-38D8-40BA-833C-40AC4270B991}" dt="2026-03-19T00:00:36.311" v="683" actId="2696"/>
        <pc:sldMkLst>
          <pc:docMk/>
          <pc:sldMk cId="2552422214" sldId="292"/>
        </pc:sldMkLst>
      </pc:sldChg>
      <pc:sldChg chg="addSp delSp modSp add mod">
        <pc:chgData name="Haomin Yang" userId="4c0eb0f0-f686-4039-b749-82cf0c4c3de5" providerId="ADAL" clId="{6734EA10-38D8-40BA-833C-40AC4270B991}" dt="2026-03-19T03:33:30.415" v="2269" actId="1076"/>
        <pc:sldMkLst>
          <pc:docMk/>
          <pc:sldMk cId="4029572317" sldId="293"/>
        </pc:sldMkLst>
        <pc:spChg chg="mod">
          <ac:chgData name="Haomin Yang" userId="4c0eb0f0-f686-4039-b749-82cf0c4c3de5" providerId="ADAL" clId="{6734EA10-38D8-40BA-833C-40AC4270B991}" dt="2026-03-19T03:33:30.415" v="2269" actId="1076"/>
          <ac:spMkLst>
            <pc:docMk/>
            <pc:sldMk cId="4029572317" sldId="293"/>
            <ac:spMk id="2" creationId="{AB7D1BCF-213E-5691-D39D-1FA9471A95FC}"/>
          </ac:spMkLst>
        </pc:spChg>
        <pc:spChg chg="add del mod">
          <ac:chgData name="Haomin Yang" userId="4c0eb0f0-f686-4039-b749-82cf0c4c3de5" providerId="ADAL" clId="{6734EA10-38D8-40BA-833C-40AC4270B991}" dt="2026-03-19T00:25:31.184" v="926" actId="14100"/>
          <ac:spMkLst>
            <pc:docMk/>
            <pc:sldMk cId="4029572317" sldId="293"/>
            <ac:spMk id="4" creationId="{F73DF3A5-5176-4AD0-47BC-7D47444B7F5E}"/>
          </ac:spMkLst>
        </pc:spChg>
        <pc:spChg chg="add del mod">
          <ac:chgData name="Haomin Yang" userId="4c0eb0f0-f686-4039-b749-82cf0c4c3de5" providerId="ADAL" clId="{6734EA10-38D8-40BA-833C-40AC4270B991}" dt="2026-03-19T00:27:53.611" v="1003" actId="1076"/>
          <ac:spMkLst>
            <pc:docMk/>
            <pc:sldMk cId="4029572317" sldId="293"/>
            <ac:spMk id="8" creationId="{7463E898-F1F0-076A-4DB9-A15C02A93070}"/>
          </ac:spMkLst>
        </pc:spChg>
        <pc:picChg chg="add mod modCrop">
          <ac:chgData name="Haomin Yang" userId="4c0eb0f0-f686-4039-b749-82cf0c4c3de5" providerId="ADAL" clId="{6734EA10-38D8-40BA-833C-40AC4270B991}" dt="2026-03-19T00:27:01.264" v="956" actId="1076"/>
          <ac:picMkLst>
            <pc:docMk/>
            <pc:sldMk cId="4029572317" sldId="293"/>
            <ac:picMk id="7" creationId="{0536815A-58A4-D51A-F033-BF60AF106FF0}"/>
          </ac:picMkLst>
        </pc:picChg>
      </pc:sldChg>
      <pc:sldChg chg="modSp add mod modClrScheme chgLayout">
        <pc:chgData name="Haomin Yang" userId="4c0eb0f0-f686-4039-b749-82cf0c4c3de5" providerId="ADAL" clId="{6734EA10-38D8-40BA-833C-40AC4270B991}" dt="2026-03-19T14:54:24.653" v="2988" actId="700"/>
        <pc:sldMkLst>
          <pc:docMk/>
          <pc:sldMk cId="580843486" sldId="294"/>
        </pc:sldMkLst>
        <pc:spChg chg="mod ord">
          <ac:chgData name="Haomin Yang" userId="4c0eb0f0-f686-4039-b749-82cf0c4c3de5" providerId="ADAL" clId="{6734EA10-38D8-40BA-833C-40AC4270B991}" dt="2026-03-19T14:54:24.653" v="2988" actId="700"/>
          <ac:spMkLst>
            <pc:docMk/>
            <pc:sldMk cId="580843486" sldId="294"/>
            <ac:spMk id="3" creationId="{068BDBF6-421F-3D07-1403-EAF0C8DD5CC8}"/>
          </ac:spMkLst>
        </pc:spChg>
      </pc:sldChg>
      <pc:sldChg chg="modSp add mod">
        <pc:chgData name="Haomin Yang" userId="4c0eb0f0-f686-4039-b749-82cf0c4c3de5" providerId="ADAL" clId="{6734EA10-38D8-40BA-833C-40AC4270B991}" dt="2026-03-19T00:34:30.121" v="1021"/>
        <pc:sldMkLst>
          <pc:docMk/>
          <pc:sldMk cId="3204595158" sldId="295"/>
        </pc:sldMkLst>
      </pc:sldChg>
      <pc:sldChg chg="addSp delSp modSp add mod modClrScheme modAnim chgLayout">
        <pc:chgData name="Haomin Yang" userId="4c0eb0f0-f686-4039-b749-82cf0c4c3de5" providerId="ADAL" clId="{6734EA10-38D8-40BA-833C-40AC4270B991}" dt="2026-03-19T15:01:23.163" v="3036" actId="700"/>
        <pc:sldMkLst>
          <pc:docMk/>
          <pc:sldMk cId="635923851" sldId="296"/>
        </pc:sldMkLst>
        <pc:spChg chg="mod ord">
          <ac:chgData name="Haomin Yang" userId="4c0eb0f0-f686-4039-b749-82cf0c4c3de5" providerId="ADAL" clId="{6734EA10-38D8-40BA-833C-40AC4270B991}" dt="2026-03-19T15:01:23.163" v="3036" actId="700"/>
          <ac:spMkLst>
            <pc:docMk/>
            <pc:sldMk cId="635923851" sldId="296"/>
            <ac:spMk id="2" creationId="{0BC7F1AB-7D5D-C271-5CF5-0D59C8811262}"/>
          </ac:spMkLst>
        </pc:spChg>
      </pc:sldChg>
      <pc:sldChg chg="addSp modSp add mod modClrScheme modAnim chgLayout">
        <pc:chgData name="Haomin Yang" userId="4c0eb0f0-f686-4039-b749-82cf0c4c3de5" providerId="ADAL" clId="{6734EA10-38D8-40BA-833C-40AC4270B991}" dt="2026-03-19T17:52:33.860" v="3252" actId="113"/>
        <pc:sldMkLst>
          <pc:docMk/>
          <pc:sldMk cId="3316368058" sldId="297"/>
        </pc:sldMkLst>
        <pc:spChg chg="mod ord">
          <ac:chgData name="Haomin Yang" userId="4c0eb0f0-f686-4039-b749-82cf0c4c3de5" providerId="ADAL" clId="{6734EA10-38D8-40BA-833C-40AC4270B991}" dt="2026-03-19T17:52:33.860" v="3252" actId="113"/>
          <ac:spMkLst>
            <pc:docMk/>
            <pc:sldMk cId="3316368058" sldId="297"/>
            <ac:spMk id="2" creationId="{7F72C1B4-3CD7-646E-6CF6-4DF82FC37443}"/>
          </ac:spMkLst>
        </pc:spChg>
      </pc:sldChg>
      <pc:sldChg chg="modSp add mod">
        <pc:chgData name="Haomin Yang" userId="4c0eb0f0-f686-4039-b749-82cf0c4c3de5" providerId="ADAL" clId="{6734EA10-38D8-40BA-833C-40AC4270B991}" dt="2026-03-19T04:40:10.117" v="2806" actId="20577"/>
        <pc:sldMkLst>
          <pc:docMk/>
          <pc:sldMk cId="878129422" sldId="298"/>
        </pc:sldMkLst>
        <pc:spChg chg="mod">
          <ac:chgData name="Haomin Yang" userId="4c0eb0f0-f686-4039-b749-82cf0c4c3de5" providerId="ADAL" clId="{6734EA10-38D8-40BA-833C-40AC4270B991}" dt="2026-03-19T04:40:10.117" v="2806" actId="20577"/>
          <ac:spMkLst>
            <pc:docMk/>
            <pc:sldMk cId="878129422" sldId="298"/>
            <ac:spMk id="3" creationId="{559014CD-BFFE-3205-366B-5E2401722B0D}"/>
          </ac:spMkLst>
        </pc:spChg>
      </pc:sldChg>
      <pc:sldChg chg="add">
        <pc:chgData name="Haomin Yang" userId="4c0eb0f0-f686-4039-b749-82cf0c4c3de5" providerId="ADAL" clId="{6734EA10-38D8-40BA-833C-40AC4270B991}" dt="2026-03-19T00:45:16.822" v="1070"/>
        <pc:sldMkLst>
          <pc:docMk/>
          <pc:sldMk cId="2541846809" sldId="299"/>
        </pc:sldMkLst>
      </pc:sldChg>
      <pc:sldChg chg="add">
        <pc:chgData name="Haomin Yang" userId="4c0eb0f0-f686-4039-b749-82cf0c4c3de5" providerId="ADAL" clId="{6734EA10-38D8-40BA-833C-40AC4270B991}" dt="2026-03-19T00:45:35.410" v="1072"/>
        <pc:sldMkLst>
          <pc:docMk/>
          <pc:sldMk cId="618542505" sldId="300"/>
        </pc:sldMkLst>
      </pc:sldChg>
      <pc:sldChg chg="add">
        <pc:chgData name="Haomin Yang" userId="4c0eb0f0-f686-4039-b749-82cf0c4c3de5" providerId="ADAL" clId="{6734EA10-38D8-40BA-833C-40AC4270B991}" dt="2026-03-19T00:45:40.672" v="1073"/>
        <pc:sldMkLst>
          <pc:docMk/>
          <pc:sldMk cId="3734403374" sldId="301"/>
        </pc:sldMkLst>
      </pc:sldChg>
      <pc:sldChg chg="modSp add del mod">
        <pc:chgData name="Haomin Yang" userId="4c0eb0f0-f686-4039-b749-82cf0c4c3de5" providerId="ADAL" clId="{6734EA10-38D8-40BA-833C-40AC4270B991}" dt="2026-03-19T02:50:38.904" v="2046" actId="2696"/>
        <pc:sldMkLst>
          <pc:docMk/>
          <pc:sldMk cId="287886025" sldId="302"/>
        </pc:sldMkLst>
      </pc:sldChg>
      <pc:sldChg chg="addSp delSp modSp add mod setBg modClrScheme delAnim chgLayout">
        <pc:chgData name="Haomin Yang" userId="4c0eb0f0-f686-4039-b749-82cf0c4c3de5" providerId="ADAL" clId="{6734EA10-38D8-40BA-833C-40AC4270B991}" dt="2026-03-19T15:04:43.806" v="3056" actId="208"/>
        <pc:sldMkLst>
          <pc:docMk/>
          <pc:sldMk cId="611667588" sldId="303"/>
        </pc:sldMkLst>
        <pc:spChg chg="mod">
          <ac:chgData name="Haomin Yang" userId="4c0eb0f0-f686-4039-b749-82cf0c4c3de5" providerId="ADAL" clId="{6734EA10-38D8-40BA-833C-40AC4270B991}" dt="2026-03-19T14:59:00.825" v="3014" actId="1076"/>
          <ac:spMkLst>
            <pc:docMk/>
            <pc:sldMk cId="611667588" sldId="303"/>
            <ac:spMk id="5" creationId="{EB1F318C-1D73-08CF-1E97-F97C86BC69FF}"/>
          </ac:spMkLst>
        </pc:spChg>
        <pc:spChg chg="mod">
          <ac:chgData name="Haomin Yang" userId="4c0eb0f0-f686-4039-b749-82cf0c4c3de5" providerId="ADAL" clId="{6734EA10-38D8-40BA-833C-40AC4270B991}" dt="2026-03-19T14:59:22.300" v="3017" actId="207"/>
          <ac:spMkLst>
            <pc:docMk/>
            <pc:sldMk cId="611667588" sldId="303"/>
            <ac:spMk id="16" creationId="{953A8CC9-2BD7-60F7-DE60-E830576221E7}"/>
          </ac:spMkLst>
        </pc:spChg>
        <pc:spChg chg="add mod">
          <ac:chgData name="Haomin Yang" userId="4c0eb0f0-f686-4039-b749-82cf0c4c3de5" providerId="ADAL" clId="{6734EA10-38D8-40BA-833C-40AC4270B991}" dt="2026-03-19T15:01:01.089" v="3035" actId="14100"/>
          <ac:spMkLst>
            <pc:docMk/>
            <pc:sldMk cId="611667588" sldId="303"/>
            <ac:spMk id="45" creationId="{E442BE56-7C00-2D8D-A426-7AB233906564}"/>
          </ac:spMkLst>
        </pc:spChg>
        <pc:spChg chg="add mod">
          <ac:chgData name="Haomin Yang" userId="4c0eb0f0-f686-4039-b749-82cf0c4c3de5" providerId="ADAL" clId="{6734EA10-38D8-40BA-833C-40AC4270B991}" dt="2026-03-19T15:04:12.716" v="3055" actId="1076"/>
          <ac:spMkLst>
            <pc:docMk/>
            <pc:sldMk cId="611667588" sldId="303"/>
            <ac:spMk id="49" creationId="{8536100D-0DCB-25DB-7B15-5A242FAC5903}"/>
          </ac:spMkLst>
        </pc:spChg>
        <pc:spChg chg="add mod">
          <ac:chgData name="Haomin Yang" userId="4c0eb0f0-f686-4039-b749-82cf0c4c3de5" providerId="ADAL" clId="{6734EA10-38D8-40BA-833C-40AC4270B991}" dt="2026-03-19T15:00:37.737" v="3028" actId="2711"/>
          <ac:spMkLst>
            <pc:docMk/>
            <pc:sldMk cId="611667588" sldId="303"/>
            <ac:spMk id="61" creationId="{F358F966-3429-A437-931F-E6969AA70FFC}"/>
          </ac:spMkLst>
        </pc:spChg>
        <pc:spChg chg="add mod">
          <ac:chgData name="Haomin Yang" userId="4c0eb0f0-f686-4039-b749-82cf0c4c3de5" providerId="ADAL" clId="{6734EA10-38D8-40BA-833C-40AC4270B991}" dt="2026-03-19T15:04:10.463" v="3054" actId="1076"/>
          <ac:spMkLst>
            <pc:docMk/>
            <pc:sldMk cId="611667588" sldId="303"/>
            <ac:spMk id="62" creationId="{79ED44CF-4217-9BEB-6CF0-2405268826E7}"/>
          </ac:spMkLst>
        </pc:spChg>
        <pc:spChg chg="add mod">
          <ac:chgData name="Haomin Yang" userId="4c0eb0f0-f686-4039-b749-82cf0c4c3de5" providerId="ADAL" clId="{6734EA10-38D8-40BA-833C-40AC4270B991}" dt="2026-03-19T15:03:56.438" v="3051" actId="404"/>
          <ac:spMkLst>
            <pc:docMk/>
            <pc:sldMk cId="611667588" sldId="303"/>
            <ac:spMk id="68" creationId="{582DD68C-EC4A-5A2F-2DDF-834948E181F9}"/>
          </ac:spMkLst>
        </pc:spChg>
        <pc:spChg chg="add mod">
          <ac:chgData name="Haomin Yang" userId="4c0eb0f0-f686-4039-b749-82cf0c4c3de5" providerId="ADAL" clId="{6734EA10-38D8-40BA-833C-40AC4270B991}" dt="2026-03-19T15:00:37.737" v="3028" actId="2711"/>
          <ac:spMkLst>
            <pc:docMk/>
            <pc:sldMk cId="611667588" sldId="303"/>
            <ac:spMk id="80" creationId="{2C3F8B01-0D48-3EFA-E483-42542336A7E9}"/>
          </ac:spMkLst>
        </pc:spChg>
        <pc:spChg chg="add mod">
          <ac:chgData name="Haomin Yang" userId="4c0eb0f0-f686-4039-b749-82cf0c4c3de5" providerId="ADAL" clId="{6734EA10-38D8-40BA-833C-40AC4270B991}" dt="2026-03-19T15:03:56.438" v="3051" actId="404"/>
          <ac:spMkLst>
            <pc:docMk/>
            <pc:sldMk cId="611667588" sldId="303"/>
            <ac:spMk id="87" creationId="{6B0C90A2-DE5A-2268-0DC8-0F9B5E395895}"/>
          </ac:spMkLst>
        </pc:spChg>
        <pc:spChg chg="add mod">
          <ac:chgData name="Haomin Yang" userId="4c0eb0f0-f686-4039-b749-82cf0c4c3de5" providerId="ADAL" clId="{6734EA10-38D8-40BA-833C-40AC4270B991}" dt="2026-03-19T15:01:01.089" v="3035" actId="14100"/>
          <ac:spMkLst>
            <pc:docMk/>
            <pc:sldMk cId="611667588" sldId="303"/>
            <ac:spMk id="94" creationId="{D1D60392-EEBC-D098-2B35-E775C1C9A750}"/>
          </ac:spMkLst>
        </pc:spChg>
        <pc:spChg chg="add mod">
          <ac:chgData name="Haomin Yang" userId="4c0eb0f0-f686-4039-b749-82cf0c4c3de5" providerId="ADAL" clId="{6734EA10-38D8-40BA-833C-40AC4270B991}" dt="2026-03-19T15:00:37.737" v="3028" actId="2711"/>
          <ac:spMkLst>
            <pc:docMk/>
            <pc:sldMk cId="611667588" sldId="303"/>
            <ac:spMk id="104" creationId="{821D1AFE-01E9-5387-AD99-2407C2D925B6}"/>
          </ac:spMkLst>
        </pc:spChg>
        <pc:picChg chg="add mod">
          <ac:chgData name="Haomin Yang" userId="4c0eb0f0-f686-4039-b749-82cf0c4c3de5" providerId="ADAL" clId="{6734EA10-38D8-40BA-833C-40AC4270B991}" dt="2026-03-19T02:25:52.105" v="1532" actId="1076"/>
          <ac:picMkLst>
            <pc:docMk/>
            <pc:sldMk cId="611667588" sldId="303"/>
            <ac:picMk id="39" creationId="{BF98B68D-474C-35E0-F5CE-27B727D4BA8D}"/>
          </ac:picMkLst>
        </pc:picChg>
        <pc:picChg chg="add mod modCrop">
          <ac:chgData name="Haomin Yang" userId="4c0eb0f0-f686-4039-b749-82cf0c4c3de5" providerId="ADAL" clId="{6734EA10-38D8-40BA-833C-40AC4270B991}" dt="2026-03-19T02:34:36.608" v="1601" actId="1076"/>
          <ac:picMkLst>
            <pc:docMk/>
            <pc:sldMk cId="611667588" sldId="303"/>
            <ac:picMk id="58" creationId="{C81FF747-2073-E58D-9B13-391C782481F8}"/>
          </ac:picMkLst>
        </pc:picChg>
        <pc:picChg chg="add mod">
          <ac:chgData name="Haomin Yang" userId="4c0eb0f0-f686-4039-b749-82cf0c4c3de5" providerId="ADAL" clId="{6734EA10-38D8-40BA-833C-40AC4270B991}" dt="2026-03-19T02:42:32.957" v="1859" actId="1076"/>
          <ac:picMkLst>
            <pc:docMk/>
            <pc:sldMk cId="611667588" sldId="303"/>
            <ac:picMk id="72" creationId="{D97558CA-846D-0B6C-A61B-699B75F8B3CA}"/>
          </ac:picMkLst>
        </pc:picChg>
        <pc:picChg chg="add mod">
          <ac:chgData name="Haomin Yang" userId="4c0eb0f0-f686-4039-b749-82cf0c4c3de5" providerId="ADAL" clId="{6734EA10-38D8-40BA-833C-40AC4270B991}" dt="2026-03-19T02:47:50.161" v="1951" actId="1076"/>
          <ac:picMkLst>
            <pc:docMk/>
            <pc:sldMk cId="611667588" sldId="303"/>
            <ac:picMk id="92" creationId="{C63BE17F-322F-B86E-26D5-9166D3035215}"/>
          </ac:picMkLst>
        </pc:picChg>
        <pc:picChg chg="add mod modCrop">
          <ac:chgData name="Haomin Yang" userId="4c0eb0f0-f686-4039-b749-82cf0c4c3de5" providerId="ADAL" clId="{6734EA10-38D8-40BA-833C-40AC4270B991}" dt="2026-03-19T02:48:51.802" v="1965" actId="1076"/>
          <ac:picMkLst>
            <pc:docMk/>
            <pc:sldMk cId="611667588" sldId="303"/>
            <ac:picMk id="99" creationId="{4F347AB0-498D-D909-A020-E0EDC459FBFD}"/>
          </ac:picMkLst>
        </pc:picChg>
        <pc:cxnChg chg="add mod">
          <ac:chgData name="Haomin Yang" userId="4c0eb0f0-f686-4039-b749-82cf0c4c3de5" providerId="ADAL" clId="{6734EA10-38D8-40BA-833C-40AC4270B991}" dt="2026-03-19T15:04:43.806" v="3056" actId="208"/>
          <ac:cxnSpMkLst>
            <pc:docMk/>
            <pc:sldMk cId="611667588" sldId="303"/>
            <ac:cxnSpMk id="47" creationId="{1A32902F-7273-6578-5F6F-D4278AE321BE}"/>
          </ac:cxnSpMkLst>
        </pc:cxnChg>
        <pc:cxnChg chg="add mod">
          <ac:chgData name="Haomin Yang" userId="4c0eb0f0-f686-4039-b749-82cf0c4c3de5" providerId="ADAL" clId="{6734EA10-38D8-40BA-833C-40AC4270B991}" dt="2026-03-19T15:04:43.806" v="3056" actId="208"/>
          <ac:cxnSpMkLst>
            <pc:docMk/>
            <pc:sldMk cId="611667588" sldId="303"/>
            <ac:cxnSpMk id="50" creationId="{928FA6D4-7B0D-DE58-B12D-135ED4E3B8E9}"/>
          </ac:cxnSpMkLst>
        </pc:cxnChg>
        <pc:cxnChg chg="add mod">
          <ac:chgData name="Haomin Yang" userId="4c0eb0f0-f686-4039-b749-82cf0c4c3de5" providerId="ADAL" clId="{6734EA10-38D8-40BA-833C-40AC4270B991}" dt="2026-03-19T15:04:43.806" v="3056" actId="208"/>
          <ac:cxnSpMkLst>
            <pc:docMk/>
            <pc:sldMk cId="611667588" sldId="303"/>
            <ac:cxnSpMk id="63" creationId="{EECEE9B9-F0E7-2332-D0E2-58B912655003}"/>
          </ac:cxnSpMkLst>
        </pc:cxnChg>
        <pc:cxnChg chg="add mod">
          <ac:chgData name="Haomin Yang" userId="4c0eb0f0-f686-4039-b749-82cf0c4c3de5" providerId="ADAL" clId="{6734EA10-38D8-40BA-833C-40AC4270B991}" dt="2026-03-19T15:04:43.806" v="3056" actId="208"/>
          <ac:cxnSpMkLst>
            <pc:docMk/>
            <pc:sldMk cId="611667588" sldId="303"/>
            <ac:cxnSpMk id="65" creationId="{BF70CEFA-9325-8381-2E5A-05104294AF19}"/>
          </ac:cxnSpMkLst>
        </pc:cxnChg>
        <pc:cxnChg chg="add mod">
          <ac:chgData name="Haomin Yang" userId="4c0eb0f0-f686-4039-b749-82cf0c4c3de5" providerId="ADAL" clId="{6734EA10-38D8-40BA-833C-40AC4270B991}" dt="2026-03-19T15:04:43.806" v="3056" actId="208"/>
          <ac:cxnSpMkLst>
            <pc:docMk/>
            <pc:sldMk cId="611667588" sldId="303"/>
            <ac:cxnSpMk id="69" creationId="{F1B6ECF1-2C44-AB42-8FD0-64AD63B409CC}"/>
          </ac:cxnSpMkLst>
        </pc:cxnChg>
        <pc:cxnChg chg="add mod">
          <ac:chgData name="Haomin Yang" userId="4c0eb0f0-f686-4039-b749-82cf0c4c3de5" providerId="ADAL" clId="{6734EA10-38D8-40BA-833C-40AC4270B991}" dt="2026-03-19T15:04:43.806" v="3056" actId="208"/>
          <ac:cxnSpMkLst>
            <pc:docMk/>
            <pc:sldMk cId="611667588" sldId="303"/>
            <ac:cxnSpMk id="82" creationId="{9226064B-AF4A-DA86-1B6D-3C678054F97F}"/>
          </ac:cxnSpMkLst>
        </pc:cxnChg>
        <pc:cxnChg chg="add mod">
          <ac:chgData name="Haomin Yang" userId="4c0eb0f0-f686-4039-b749-82cf0c4c3de5" providerId="ADAL" clId="{6734EA10-38D8-40BA-833C-40AC4270B991}" dt="2026-03-19T15:04:43.806" v="3056" actId="208"/>
          <ac:cxnSpMkLst>
            <pc:docMk/>
            <pc:sldMk cId="611667588" sldId="303"/>
            <ac:cxnSpMk id="89" creationId="{3ACF5AA8-123B-5A17-F74D-B89C5A4CE2CA}"/>
          </ac:cxnSpMkLst>
        </pc:cxnChg>
        <pc:cxnChg chg="add mod">
          <ac:chgData name="Haomin Yang" userId="4c0eb0f0-f686-4039-b749-82cf0c4c3de5" providerId="ADAL" clId="{6734EA10-38D8-40BA-833C-40AC4270B991}" dt="2026-03-19T15:04:43.806" v="3056" actId="208"/>
          <ac:cxnSpMkLst>
            <pc:docMk/>
            <pc:sldMk cId="611667588" sldId="303"/>
            <ac:cxnSpMk id="93" creationId="{6EE3C36F-7C43-F632-245D-3B49E3ECE75E}"/>
          </ac:cxnSpMkLst>
        </pc:cxnChg>
        <pc:cxnChg chg="add mod">
          <ac:chgData name="Haomin Yang" userId="4c0eb0f0-f686-4039-b749-82cf0c4c3de5" providerId="ADAL" clId="{6734EA10-38D8-40BA-833C-40AC4270B991}" dt="2026-03-19T15:04:43.806" v="3056" actId="208"/>
          <ac:cxnSpMkLst>
            <pc:docMk/>
            <pc:sldMk cId="611667588" sldId="303"/>
            <ac:cxnSpMk id="100" creationId="{29F0349A-60C3-9DE2-2DFE-D1B75FE65B1C}"/>
          </ac:cxnSpMkLst>
        </pc:cxnChg>
      </pc:sldChg>
      <pc:sldChg chg="addSp delSp modSp add del mod ord">
        <pc:chgData name="Haomin Yang" userId="4c0eb0f0-f686-4039-b749-82cf0c4c3de5" providerId="ADAL" clId="{6734EA10-38D8-40BA-833C-40AC4270B991}" dt="2026-03-25T10:30:24.889" v="3515" actId="2696"/>
        <pc:sldMkLst>
          <pc:docMk/>
          <pc:sldMk cId="3544283200" sldId="304"/>
        </pc:sldMkLst>
      </pc:sldChg>
      <pc:sldChg chg="addSp delSp modSp new del mod">
        <pc:chgData name="Haomin Yang" userId="4c0eb0f0-f686-4039-b749-82cf0c4c3de5" providerId="ADAL" clId="{6734EA10-38D8-40BA-833C-40AC4270B991}" dt="2026-03-19T03:47:04.095" v="2515" actId="2696"/>
        <pc:sldMkLst>
          <pc:docMk/>
          <pc:sldMk cId="3603865763" sldId="305"/>
        </pc:sldMkLst>
      </pc:sldChg>
      <pc:sldChg chg="delSp add del mod setBg">
        <pc:chgData name="Haomin Yang" userId="4c0eb0f0-f686-4039-b749-82cf0c4c3de5" providerId="ADAL" clId="{6734EA10-38D8-40BA-833C-40AC4270B991}" dt="2026-03-19T03:47:01.254" v="2514" actId="2696"/>
        <pc:sldMkLst>
          <pc:docMk/>
          <pc:sldMk cId="1986180096" sldId="306"/>
        </pc:sldMkLst>
      </pc:sldChg>
      <pc:sldChg chg="addSp delSp modSp add mod ord modClrScheme chgLayout">
        <pc:chgData name="Haomin Yang" userId="4c0eb0f0-f686-4039-b749-82cf0c4c3de5" providerId="ADAL" clId="{6734EA10-38D8-40BA-833C-40AC4270B991}" dt="2026-03-19T14:57:59.507" v="3004" actId="700"/>
        <pc:sldMkLst>
          <pc:docMk/>
          <pc:sldMk cId="49991334" sldId="307"/>
        </pc:sldMkLst>
        <pc:spChg chg="mod ord">
          <ac:chgData name="Haomin Yang" userId="4c0eb0f0-f686-4039-b749-82cf0c4c3de5" providerId="ADAL" clId="{6734EA10-38D8-40BA-833C-40AC4270B991}" dt="2026-03-19T14:57:59.507" v="3004" actId="700"/>
          <ac:spMkLst>
            <pc:docMk/>
            <pc:sldMk cId="49991334" sldId="307"/>
            <ac:spMk id="2" creationId="{6D9338B7-47DD-39CE-09D5-F1F5DEE36707}"/>
          </ac:spMkLst>
        </pc:spChg>
        <pc:spChg chg="add mod">
          <ac:chgData name="Haomin Yang" userId="4c0eb0f0-f686-4039-b749-82cf0c4c3de5" providerId="ADAL" clId="{6734EA10-38D8-40BA-833C-40AC4270B991}" dt="2026-03-19T04:01:38.929" v="2565" actId="2711"/>
          <ac:spMkLst>
            <pc:docMk/>
            <pc:sldMk cId="49991334" sldId="307"/>
            <ac:spMk id="9" creationId="{32F43F5D-52EC-94B6-A952-CD6B092D6956}"/>
          </ac:spMkLst>
        </pc:spChg>
        <pc:picChg chg="add mod">
          <ac:chgData name="Haomin Yang" userId="4c0eb0f0-f686-4039-b749-82cf0c4c3de5" providerId="ADAL" clId="{6734EA10-38D8-40BA-833C-40AC4270B991}" dt="2026-03-19T03:38:04.485" v="2315" actId="1076"/>
          <ac:picMkLst>
            <pc:docMk/>
            <pc:sldMk cId="49991334" sldId="307"/>
            <ac:picMk id="1026" creationId="{6BFF7789-5261-24A0-A549-E0A8168DD9D2}"/>
          </ac:picMkLst>
        </pc:picChg>
      </pc:sldChg>
      <pc:sldChg chg="addSp delSp modSp add mod">
        <pc:chgData name="Haomin Yang" userId="4c0eb0f0-f686-4039-b749-82cf0c4c3de5" providerId="ADAL" clId="{6734EA10-38D8-40BA-833C-40AC4270B991}" dt="2026-03-19T04:05:19.752" v="2657" actId="20577"/>
        <pc:sldMkLst>
          <pc:docMk/>
          <pc:sldMk cId="2053647469" sldId="308"/>
        </pc:sldMkLst>
        <pc:spChg chg="mod">
          <ac:chgData name="Haomin Yang" userId="4c0eb0f0-f686-4039-b749-82cf0c4c3de5" providerId="ADAL" clId="{6734EA10-38D8-40BA-833C-40AC4270B991}" dt="2026-03-19T03:50:02.965" v="2556" actId="2711"/>
          <ac:spMkLst>
            <pc:docMk/>
            <pc:sldMk cId="2053647469" sldId="308"/>
            <ac:spMk id="2" creationId="{296872CE-819B-8AE0-5789-7F13C3BA74A2}"/>
          </ac:spMkLst>
        </pc:spChg>
        <pc:spChg chg="add mod">
          <ac:chgData name="Haomin Yang" userId="4c0eb0f0-f686-4039-b749-82cf0c4c3de5" providerId="ADAL" clId="{6734EA10-38D8-40BA-833C-40AC4270B991}" dt="2026-03-19T04:05:19.752" v="2657" actId="20577"/>
          <ac:spMkLst>
            <pc:docMk/>
            <pc:sldMk cId="2053647469" sldId="308"/>
            <ac:spMk id="3" creationId="{AFA151DD-3A39-9565-1BD2-49FC56AB6F55}"/>
          </ac:spMkLst>
        </pc:spChg>
        <pc:picChg chg="add mod">
          <ac:chgData name="Haomin Yang" userId="4c0eb0f0-f686-4039-b749-82cf0c4c3de5" providerId="ADAL" clId="{6734EA10-38D8-40BA-833C-40AC4270B991}" dt="2026-03-19T03:59:39.901" v="2564" actId="1076"/>
          <ac:picMkLst>
            <pc:docMk/>
            <pc:sldMk cId="2053647469" sldId="308"/>
            <ac:picMk id="2050" creationId="{4FCA7DB0-52D0-8EE5-F301-27589785416A}"/>
          </ac:picMkLst>
        </pc:picChg>
      </pc:sldChg>
      <pc:sldChg chg="add del">
        <pc:chgData name="Haomin Yang" userId="4c0eb0f0-f686-4039-b749-82cf0c4c3de5" providerId="ADAL" clId="{6734EA10-38D8-40BA-833C-40AC4270B991}" dt="2026-03-19T03:47:25.004" v="2517"/>
        <pc:sldMkLst>
          <pc:docMk/>
          <pc:sldMk cId="2414912985" sldId="308"/>
        </pc:sldMkLst>
      </pc:sldChg>
      <pc:sldChg chg="addSp modSp add mod">
        <pc:chgData name="Haomin Yang" userId="4c0eb0f0-f686-4039-b749-82cf0c4c3de5" providerId="ADAL" clId="{6734EA10-38D8-40BA-833C-40AC4270B991}" dt="2026-03-19T04:19:25.782" v="2728" actId="20577"/>
        <pc:sldMkLst>
          <pc:docMk/>
          <pc:sldMk cId="1600880749" sldId="309"/>
        </pc:sldMkLst>
        <pc:spChg chg="mod">
          <ac:chgData name="Haomin Yang" userId="4c0eb0f0-f686-4039-b749-82cf0c4c3de5" providerId="ADAL" clId="{6734EA10-38D8-40BA-833C-40AC4270B991}" dt="2026-03-19T03:50:11.537" v="2557" actId="2711"/>
          <ac:spMkLst>
            <pc:docMk/>
            <pc:sldMk cId="1600880749" sldId="309"/>
            <ac:spMk id="2" creationId="{29942A38-E656-4A29-1BB0-1EFE9D1234FF}"/>
          </ac:spMkLst>
        </pc:spChg>
        <pc:spChg chg="add mod">
          <ac:chgData name="Haomin Yang" userId="4c0eb0f0-f686-4039-b749-82cf0c4c3de5" providerId="ADAL" clId="{6734EA10-38D8-40BA-833C-40AC4270B991}" dt="2026-03-19T04:19:25.782" v="2728" actId="20577"/>
          <ac:spMkLst>
            <pc:docMk/>
            <pc:sldMk cId="1600880749" sldId="309"/>
            <ac:spMk id="3" creationId="{767439E7-EA4C-6B1F-8A0E-9145EE5F8F02}"/>
          </ac:spMkLst>
        </pc:spChg>
        <pc:picChg chg="add mod">
          <ac:chgData name="Haomin Yang" userId="4c0eb0f0-f686-4039-b749-82cf0c4c3de5" providerId="ADAL" clId="{6734EA10-38D8-40BA-833C-40AC4270B991}" dt="2026-03-19T04:18:40.951" v="2713" actId="1076"/>
          <ac:picMkLst>
            <pc:docMk/>
            <pc:sldMk cId="1600880749" sldId="309"/>
            <ac:picMk id="4098" creationId="{49C9054C-1F67-3DED-A46C-A98747888B9E}"/>
          </ac:picMkLst>
        </pc:picChg>
      </pc:sldChg>
      <pc:sldChg chg="addSp delSp modSp add mod">
        <pc:chgData name="Haomin Yang" userId="4c0eb0f0-f686-4039-b749-82cf0c4c3de5" providerId="ADAL" clId="{6734EA10-38D8-40BA-833C-40AC4270B991}" dt="2026-03-19T04:55:10.279" v="2945" actId="1076"/>
        <pc:sldMkLst>
          <pc:docMk/>
          <pc:sldMk cId="2859602043" sldId="310"/>
        </pc:sldMkLst>
        <pc:spChg chg="mod">
          <ac:chgData name="Haomin Yang" userId="4c0eb0f0-f686-4039-b749-82cf0c4c3de5" providerId="ADAL" clId="{6734EA10-38D8-40BA-833C-40AC4270B991}" dt="2026-03-19T04:21:46.462" v="2745" actId="20577"/>
          <ac:spMkLst>
            <pc:docMk/>
            <pc:sldMk cId="2859602043" sldId="310"/>
            <ac:spMk id="2" creationId="{F57FEBBB-300D-83C8-3ECA-03144AD46689}"/>
          </ac:spMkLst>
        </pc:spChg>
        <pc:spChg chg="add mod">
          <ac:chgData name="Haomin Yang" userId="4c0eb0f0-f686-4039-b749-82cf0c4c3de5" providerId="ADAL" clId="{6734EA10-38D8-40BA-833C-40AC4270B991}" dt="2026-03-19T04:55:10.279" v="2945" actId="1076"/>
          <ac:spMkLst>
            <pc:docMk/>
            <pc:sldMk cId="2859602043" sldId="310"/>
            <ac:spMk id="5" creationId="{9AB99816-BDCD-37A9-ECCB-E21BD2D03151}"/>
          </ac:spMkLst>
        </pc:spChg>
        <pc:picChg chg="add mod">
          <ac:chgData name="Haomin Yang" userId="4c0eb0f0-f686-4039-b749-82cf0c4c3de5" providerId="ADAL" clId="{6734EA10-38D8-40BA-833C-40AC4270B991}" dt="2026-03-19T04:53:44.473" v="2934" actId="1076"/>
          <ac:picMkLst>
            <pc:docMk/>
            <pc:sldMk cId="2859602043" sldId="310"/>
            <ac:picMk id="5124" creationId="{EE5B32FA-6378-CF17-4D63-C5C25DA813C3}"/>
          </ac:picMkLst>
        </pc:picChg>
      </pc:sldChg>
      <pc:sldChg chg="add del">
        <pc:chgData name="Haomin Yang" userId="4c0eb0f0-f686-4039-b749-82cf0c4c3de5" providerId="ADAL" clId="{6734EA10-38D8-40BA-833C-40AC4270B991}" dt="2026-03-19T04:58:52.496" v="2961"/>
        <pc:sldMkLst>
          <pc:docMk/>
          <pc:sldMk cId="3744860692" sldId="311"/>
        </pc:sldMkLst>
      </pc:sldChg>
      <pc:sldChg chg="modSp mod modClrScheme chgLayout">
        <pc:chgData name="Haomin Yang" userId="4c0eb0f0-f686-4039-b749-82cf0c4c3de5" providerId="ADAL" clId="{6734EA10-38D8-40BA-833C-40AC4270B991}" dt="2026-03-19T17:23:16.066" v="3235" actId="14100"/>
        <pc:sldMkLst>
          <pc:docMk/>
          <pc:sldMk cId="73930674" sldId="312"/>
        </pc:sldMkLst>
        <pc:spChg chg="mod ord">
          <ac:chgData name="Haomin Yang" userId="4c0eb0f0-f686-4039-b749-82cf0c4c3de5" providerId="ADAL" clId="{6734EA10-38D8-40BA-833C-40AC4270B991}" dt="2026-03-19T15:01:32.614" v="3037" actId="700"/>
          <ac:spMkLst>
            <pc:docMk/>
            <pc:sldMk cId="73930674" sldId="312"/>
            <ac:spMk id="2" creationId="{0D47C8B2-16B2-F1FA-D12C-E09236F4C6CF}"/>
          </ac:spMkLst>
        </pc:spChg>
        <pc:spChg chg="mod">
          <ac:chgData name="Haomin Yang" userId="4c0eb0f0-f686-4039-b749-82cf0c4c3de5" providerId="ADAL" clId="{6734EA10-38D8-40BA-833C-40AC4270B991}" dt="2026-03-19T17:13:53.712" v="3070" actId="2711"/>
          <ac:spMkLst>
            <pc:docMk/>
            <pc:sldMk cId="73930674" sldId="312"/>
            <ac:spMk id="9" creationId="{E12DCD6A-F060-2540-8A37-25200FCD59AE}"/>
          </ac:spMkLst>
        </pc:spChg>
        <pc:spChg chg="mod">
          <ac:chgData name="Haomin Yang" userId="4c0eb0f0-f686-4039-b749-82cf0c4c3de5" providerId="ADAL" clId="{6734EA10-38D8-40BA-833C-40AC4270B991}" dt="2026-03-19T17:14:00.802" v="3071" actId="2711"/>
          <ac:spMkLst>
            <pc:docMk/>
            <pc:sldMk cId="73930674" sldId="312"/>
            <ac:spMk id="12" creationId="{DE902AED-CCF3-F29F-6E59-A6C27E08DDEE}"/>
          </ac:spMkLst>
        </pc:spChg>
        <pc:spChg chg="mod">
          <ac:chgData name="Haomin Yang" userId="4c0eb0f0-f686-4039-b749-82cf0c4c3de5" providerId="ADAL" clId="{6734EA10-38D8-40BA-833C-40AC4270B991}" dt="2026-03-19T17:14:00.802" v="3071" actId="2711"/>
          <ac:spMkLst>
            <pc:docMk/>
            <pc:sldMk cId="73930674" sldId="312"/>
            <ac:spMk id="14" creationId="{3981F0DA-CBF8-83B9-01C1-BF3BC03BB5D9}"/>
          </ac:spMkLst>
        </pc:spChg>
        <pc:spChg chg="mod">
          <ac:chgData name="Haomin Yang" userId="4c0eb0f0-f686-4039-b749-82cf0c4c3de5" providerId="ADAL" clId="{6734EA10-38D8-40BA-833C-40AC4270B991}" dt="2026-03-19T17:13:53.712" v="3070" actId="2711"/>
          <ac:spMkLst>
            <pc:docMk/>
            <pc:sldMk cId="73930674" sldId="312"/>
            <ac:spMk id="15" creationId="{B259BB02-D362-D51D-AAE3-0DB0B0930FD2}"/>
          </ac:spMkLst>
        </pc:spChg>
        <pc:spChg chg="mod">
          <ac:chgData name="Haomin Yang" userId="4c0eb0f0-f686-4039-b749-82cf0c4c3de5" providerId="ADAL" clId="{6734EA10-38D8-40BA-833C-40AC4270B991}" dt="2026-03-19T17:14:00.802" v="3071" actId="2711"/>
          <ac:spMkLst>
            <pc:docMk/>
            <pc:sldMk cId="73930674" sldId="312"/>
            <ac:spMk id="16" creationId="{F36107CC-229F-94D8-7005-798455A85399}"/>
          </ac:spMkLst>
        </pc:spChg>
        <pc:spChg chg="mod">
          <ac:chgData name="Haomin Yang" userId="4c0eb0f0-f686-4039-b749-82cf0c4c3de5" providerId="ADAL" clId="{6734EA10-38D8-40BA-833C-40AC4270B991}" dt="2026-03-19T17:13:53.712" v="3070" actId="2711"/>
          <ac:spMkLst>
            <pc:docMk/>
            <pc:sldMk cId="73930674" sldId="312"/>
            <ac:spMk id="17" creationId="{8FF1E147-3A2B-FDCE-08D1-B3921603890F}"/>
          </ac:spMkLst>
        </pc:spChg>
        <pc:spChg chg="mod">
          <ac:chgData name="Haomin Yang" userId="4c0eb0f0-f686-4039-b749-82cf0c4c3de5" providerId="ADAL" clId="{6734EA10-38D8-40BA-833C-40AC4270B991}" dt="2026-03-19T17:13:53.712" v="3070" actId="2711"/>
          <ac:spMkLst>
            <pc:docMk/>
            <pc:sldMk cId="73930674" sldId="312"/>
            <ac:spMk id="18" creationId="{575DE484-36F2-8279-0F50-0389C27CBA69}"/>
          </ac:spMkLst>
        </pc:spChg>
        <pc:spChg chg="mod">
          <ac:chgData name="Haomin Yang" userId="4c0eb0f0-f686-4039-b749-82cf0c4c3de5" providerId="ADAL" clId="{6734EA10-38D8-40BA-833C-40AC4270B991}" dt="2026-03-19T17:14:00.802" v="3071" actId="2711"/>
          <ac:spMkLst>
            <pc:docMk/>
            <pc:sldMk cId="73930674" sldId="312"/>
            <ac:spMk id="21" creationId="{160DE2CF-0BFE-05A1-5552-3D244B83050B}"/>
          </ac:spMkLst>
        </pc:spChg>
        <pc:spChg chg="mod">
          <ac:chgData name="Haomin Yang" userId="4c0eb0f0-f686-4039-b749-82cf0c4c3de5" providerId="ADAL" clId="{6734EA10-38D8-40BA-833C-40AC4270B991}" dt="2026-03-19T17:14:22.263" v="3075" actId="14100"/>
          <ac:spMkLst>
            <pc:docMk/>
            <pc:sldMk cId="73930674" sldId="312"/>
            <ac:spMk id="22" creationId="{20F85018-BDCC-1851-828A-4786CD08B51E}"/>
          </ac:spMkLst>
        </pc:spChg>
        <pc:spChg chg="mod">
          <ac:chgData name="Haomin Yang" userId="4c0eb0f0-f686-4039-b749-82cf0c4c3de5" providerId="ADAL" clId="{6734EA10-38D8-40BA-833C-40AC4270B991}" dt="2026-03-19T17:14:18.653" v="3074" actId="14100"/>
          <ac:spMkLst>
            <pc:docMk/>
            <pc:sldMk cId="73930674" sldId="312"/>
            <ac:spMk id="23" creationId="{A643C92A-C674-A12C-264D-D62AB352E1EC}"/>
          </ac:spMkLst>
        </pc:spChg>
        <pc:spChg chg="mod">
          <ac:chgData name="Haomin Yang" userId="4c0eb0f0-f686-4039-b749-82cf0c4c3de5" providerId="ADAL" clId="{6734EA10-38D8-40BA-833C-40AC4270B991}" dt="2026-03-19T17:14:13.966" v="3073" actId="14100"/>
          <ac:spMkLst>
            <pc:docMk/>
            <pc:sldMk cId="73930674" sldId="312"/>
            <ac:spMk id="24" creationId="{A50C5F30-A96C-7383-0C91-35EDA76F389F}"/>
          </ac:spMkLst>
        </pc:spChg>
        <pc:spChg chg="mod">
          <ac:chgData name="Haomin Yang" userId="4c0eb0f0-f686-4039-b749-82cf0c4c3de5" providerId="ADAL" clId="{6734EA10-38D8-40BA-833C-40AC4270B991}" dt="2026-03-19T17:14:10.016" v="3072" actId="14100"/>
          <ac:spMkLst>
            <pc:docMk/>
            <pc:sldMk cId="73930674" sldId="312"/>
            <ac:spMk id="25" creationId="{AFFA46A1-E9F1-1071-467F-169AF2274497}"/>
          </ac:spMkLst>
        </pc:spChg>
        <pc:spChg chg="mod">
          <ac:chgData name="Haomin Yang" userId="4c0eb0f0-f686-4039-b749-82cf0c4c3de5" providerId="ADAL" clId="{6734EA10-38D8-40BA-833C-40AC4270B991}" dt="2026-03-19T17:22:56.231" v="3228" actId="14100"/>
          <ac:spMkLst>
            <pc:docMk/>
            <pc:sldMk cId="73930674" sldId="312"/>
            <ac:spMk id="26" creationId="{F4AD6D2C-9D34-8F89-980B-85CD1060E627}"/>
          </ac:spMkLst>
        </pc:spChg>
        <pc:spChg chg="mod">
          <ac:chgData name="Haomin Yang" userId="4c0eb0f0-f686-4039-b749-82cf0c4c3de5" providerId="ADAL" clId="{6734EA10-38D8-40BA-833C-40AC4270B991}" dt="2026-03-19T17:22:58.405" v="3229" actId="14100"/>
          <ac:spMkLst>
            <pc:docMk/>
            <pc:sldMk cId="73930674" sldId="312"/>
            <ac:spMk id="27" creationId="{4A59A661-422A-A362-C0CC-F8EE77653FC1}"/>
          </ac:spMkLst>
        </pc:spChg>
        <pc:spChg chg="mod">
          <ac:chgData name="Haomin Yang" userId="4c0eb0f0-f686-4039-b749-82cf0c4c3de5" providerId="ADAL" clId="{6734EA10-38D8-40BA-833C-40AC4270B991}" dt="2026-03-19T17:23:04.643" v="3231" actId="14100"/>
          <ac:spMkLst>
            <pc:docMk/>
            <pc:sldMk cId="73930674" sldId="312"/>
            <ac:spMk id="28" creationId="{827EB723-B3F5-EB32-1464-9AEF9D565069}"/>
          </ac:spMkLst>
        </pc:spChg>
        <pc:spChg chg="mod">
          <ac:chgData name="Haomin Yang" userId="4c0eb0f0-f686-4039-b749-82cf0c4c3de5" providerId="ADAL" clId="{6734EA10-38D8-40BA-833C-40AC4270B991}" dt="2026-03-19T17:23:01.564" v="3230" actId="14100"/>
          <ac:spMkLst>
            <pc:docMk/>
            <pc:sldMk cId="73930674" sldId="312"/>
            <ac:spMk id="29" creationId="{CB27C935-D5E9-B243-F8E6-481DF2CF25D0}"/>
          </ac:spMkLst>
        </pc:spChg>
        <pc:spChg chg="mod">
          <ac:chgData name="Haomin Yang" userId="4c0eb0f0-f686-4039-b749-82cf0c4c3de5" providerId="ADAL" clId="{6734EA10-38D8-40BA-833C-40AC4270B991}" dt="2026-03-19T17:23:12.282" v="3233" actId="14100"/>
          <ac:spMkLst>
            <pc:docMk/>
            <pc:sldMk cId="73930674" sldId="312"/>
            <ac:spMk id="30" creationId="{8835E4FA-C93D-026E-DDAD-3D05AF581AAC}"/>
          </ac:spMkLst>
        </pc:spChg>
        <pc:spChg chg="mod">
          <ac:chgData name="Haomin Yang" userId="4c0eb0f0-f686-4039-b749-82cf0c4c3de5" providerId="ADAL" clId="{6734EA10-38D8-40BA-833C-40AC4270B991}" dt="2026-03-19T17:23:09.988" v="3232" actId="14100"/>
          <ac:spMkLst>
            <pc:docMk/>
            <pc:sldMk cId="73930674" sldId="312"/>
            <ac:spMk id="31" creationId="{9E6E86BC-F12F-6431-B09D-AC13E748F062}"/>
          </ac:spMkLst>
        </pc:spChg>
        <pc:spChg chg="mod">
          <ac:chgData name="Haomin Yang" userId="4c0eb0f0-f686-4039-b749-82cf0c4c3de5" providerId="ADAL" clId="{6734EA10-38D8-40BA-833C-40AC4270B991}" dt="2026-03-19T17:23:14.061" v="3234" actId="14100"/>
          <ac:spMkLst>
            <pc:docMk/>
            <pc:sldMk cId="73930674" sldId="312"/>
            <ac:spMk id="32" creationId="{E3EE9C26-AE48-7470-D738-720A3D3D666F}"/>
          </ac:spMkLst>
        </pc:spChg>
        <pc:spChg chg="mod">
          <ac:chgData name="Haomin Yang" userId="4c0eb0f0-f686-4039-b749-82cf0c4c3de5" providerId="ADAL" clId="{6734EA10-38D8-40BA-833C-40AC4270B991}" dt="2026-03-19T17:23:16.066" v="3235" actId="14100"/>
          <ac:spMkLst>
            <pc:docMk/>
            <pc:sldMk cId="73930674" sldId="312"/>
            <ac:spMk id="33" creationId="{7131AA9E-4327-8750-BCCC-BC0657878D29}"/>
          </ac:spMkLst>
        </pc:spChg>
      </pc:sldChg>
      <pc:sldChg chg="addSp modSp del mod ord modClrScheme chgLayout">
        <pc:chgData name="Haomin Yang" userId="4c0eb0f0-f686-4039-b749-82cf0c4c3de5" providerId="ADAL" clId="{6734EA10-38D8-40BA-833C-40AC4270B991}" dt="2026-03-19T18:02:46.449" v="3284" actId="2696"/>
        <pc:sldMkLst>
          <pc:docMk/>
          <pc:sldMk cId="977441452" sldId="313"/>
        </pc:sldMkLst>
      </pc:sldChg>
      <pc:sldChg chg="modSp mod ord modClrScheme chgLayout">
        <pc:chgData name="Haomin Yang" userId="4c0eb0f0-f686-4039-b749-82cf0c4c3de5" providerId="ADAL" clId="{6734EA10-38D8-40BA-833C-40AC4270B991}" dt="2026-03-19T17:22:48.950" v="3227"/>
        <pc:sldMkLst>
          <pc:docMk/>
          <pc:sldMk cId="353657913" sldId="314"/>
        </pc:sldMkLst>
        <pc:spChg chg="mod ord">
          <ac:chgData name="Haomin Yang" userId="4c0eb0f0-f686-4039-b749-82cf0c4c3de5" providerId="ADAL" clId="{6734EA10-38D8-40BA-833C-40AC4270B991}" dt="2026-03-19T17:18:46.921" v="3214" actId="20577"/>
          <ac:spMkLst>
            <pc:docMk/>
            <pc:sldMk cId="353657913" sldId="314"/>
            <ac:spMk id="2" creationId="{26AC8CB1-E9DE-90D5-47E0-6BF7DF35EA57}"/>
          </ac:spMkLst>
        </pc:spChg>
      </pc:sldChg>
      <pc:sldChg chg="addSp delSp modSp mod modClrScheme chgLayout">
        <pc:chgData name="Haomin Yang" userId="4c0eb0f0-f686-4039-b749-82cf0c4c3de5" providerId="ADAL" clId="{6734EA10-38D8-40BA-833C-40AC4270B991}" dt="2026-03-19T18:02:21.757" v="3283" actId="1076"/>
        <pc:sldMkLst>
          <pc:docMk/>
          <pc:sldMk cId="1777973804" sldId="315"/>
        </pc:sldMkLst>
        <pc:spChg chg="mod ord">
          <ac:chgData name="Haomin Yang" userId="4c0eb0f0-f686-4039-b749-82cf0c4c3de5" providerId="ADAL" clId="{6734EA10-38D8-40BA-833C-40AC4270B991}" dt="2026-03-19T15:01:52.336" v="3040" actId="700"/>
          <ac:spMkLst>
            <pc:docMk/>
            <pc:sldMk cId="1777973804" sldId="315"/>
            <ac:spMk id="2" creationId="{7307F22D-B84B-F0E7-CBA1-B4521BB48744}"/>
          </ac:spMkLst>
        </pc:spChg>
        <pc:spChg chg="mod">
          <ac:chgData name="Haomin Yang" userId="4c0eb0f0-f686-4039-b749-82cf0c4c3de5" providerId="ADAL" clId="{6734EA10-38D8-40BA-833C-40AC4270B991}" dt="2026-03-19T18:02:16.634" v="3281" actId="1076"/>
          <ac:spMkLst>
            <pc:docMk/>
            <pc:sldMk cId="1777973804" sldId="315"/>
            <ac:spMk id="3" creationId="{CE07A170-CD9A-EBF9-4E8D-194D2803A722}"/>
          </ac:spMkLst>
        </pc:spChg>
        <pc:spChg chg="mod">
          <ac:chgData name="Haomin Yang" userId="4c0eb0f0-f686-4039-b749-82cf0c4c3de5" providerId="ADAL" clId="{6734EA10-38D8-40BA-833C-40AC4270B991}" dt="2026-03-19T18:02:19.378" v="3282" actId="1076"/>
          <ac:spMkLst>
            <pc:docMk/>
            <pc:sldMk cId="1777973804" sldId="315"/>
            <ac:spMk id="10" creationId="{308693A7-C947-A3E4-D0A0-A255FE510B2F}"/>
          </ac:spMkLst>
        </pc:spChg>
        <pc:spChg chg="mod">
          <ac:chgData name="Haomin Yang" userId="4c0eb0f0-f686-4039-b749-82cf0c4c3de5" providerId="ADAL" clId="{6734EA10-38D8-40BA-833C-40AC4270B991}" dt="2026-03-19T18:02:16.634" v="3281" actId="1076"/>
          <ac:spMkLst>
            <pc:docMk/>
            <pc:sldMk cId="1777973804" sldId="315"/>
            <ac:spMk id="37" creationId="{ACDF3A73-3E84-5D35-F9D9-32E4DD8F1ECF}"/>
          </ac:spMkLst>
        </pc:spChg>
        <pc:spChg chg="mod">
          <ac:chgData name="Haomin Yang" userId="4c0eb0f0-f686-4039-b749-82cf0c4c3de5" providerId="ADAL" clId="{6734EA10-38D8-40BA-833C-40AC4270B991}" dt="2026-03-19T18:02:16.634" v="3281" actId="1076"/>
          <ac:spMkLst>
            <pc:docMk/>
            <pc:sldMk cId="1777973804" sldId="315"/>
            <ac:spMk id="38" creationId="{02812DC7-8FA3-278D-D3F8-1DCB718EDC04}"/>
          </ac:spMkLst>
        </pc:spChg>
        <pc:spChg chg="mod">
          <ac:chgData name="Haomin Yang" userId="4c0eb0f0-f686-4039-b749-82cf0c4c3de5" providerId="ADAL" clId="{6734EA10-38D8-40BA-833C-40AC4270B991}" dt="2026-03-19T18:01:47.580" v="3274" actId="1076"/>
          <ac:spMkLst>
            <pc:docMk/>
            <pc:sldMk cId="1777973804" sldId="315"/>
            <ac:spMk id="40" creationId="{DE2A1D81-CFE3-1232-898A-833142AA4A97}"/>
          </ac:spMkLst>
        </pc:spChg>
        <pc:spChg chg="mod">
          <ac:chgData name="Haomin Yang" userId="4c0eb0f0-f686-4039-b749-82cf0c4c3de5" providerId="ADAL" clId="{6734EA10-38D8-40BA-833C-40AC4270B991}" dt="2026-03-19T18:01:58.294" v="3277" actId="1076"/>
          <ac:spMkLst>
            <pc:docMk/>
            <pc:sldMk cId="1777973804" sldId="315"/>
            <ac:spMk id="41" creationId="{9B4934FE-432E-63AD-70A5-4E765D0994F2}"/>
          </ac:spMkLst>
        </pc:spChg>
        <pc:spChg chg="mod">
          <ac:chgData name="Haomin Yang" userId="4c0eb0f0-f686-4039-b749-82cf0c4c3de5" providerId="ADAL" clId="{6734EA10-38D8-40BA-833C-40AC4270B991}" dt="2026-03-19T18:01:47.580" v="3274" actId="1076"/>
          <ac:spMkLst>
            <pc:docMk/>
            <pc:sldMk cId="1777973804" sldId="315"/>
            <ac:spMk id="43" creationId="{28644CBF-611D-B7BC-19F1-AF2E526D06BE}"/>
          </ac:spMkLst>
        </pc:spChg>
        <pc:spChg chg="mod">
          <ac:chgData name="Haomin Yang" userId="4c0eb0f0-f686-4039-b749-82cf0c4c3de5" providerId="ADAL" clId="{6734EA10-38D8-40BA-833C-40AC4270B991}" dt="2026-03-19T18:01:47.580" v="3274" actId="1076"/>
          <ac:spMkLst>
            <pc:docMk/>
            <pc:sldMk cId="1777973804" sldId="315"/>
            <ac:spMk id="44" creationId="{7E126C45-E8E0-F815-F75C-B56E14F70F9C}"/>
          </ac:spMkLst>
        </pc:spChg>
        <pc:spChg chg="mod">
          <ac:chgData name="Haomin Yang" userId="4c0eb0f0-f686-4039-b749-82cf0c4c3de5" providerId="ADAL" clId="{6734EA10-38D8-40BA-833C-40AC4270B991}" dt="2026-03-19T18:01:55.453" v="3276" actId="1076"/>
          <ac:spMkLst>
            <pc:docMk/>
            <pc:sldMk cId="1777973804" sldId="315"/>
            <ac:spMk id="46" creationId="{753D77E4-3BC3-F795-C314-3193BFE483B5}"/>
          </ac:spMkLst>
        </pc:spChg>
        <pc:spChg chg="mod">
          <ac:chgData name="Haomin Yang" userId="4c0eb0f0-f686-4039-b749-82cf0c4c3de5" providerId="ADAL" clId="{6734EA10-38D8-40BA-833C-40AC4270B991}" dt="2026-03-19T18:01:55.453" v="3276" actId="1076"/>
          <ac:spMkLst>
            <pc:docMk/>
            <pc:sldMk cId="1777973804" sldId="315"/>
            <ac:spMk id="47" creationId="{D0BEA46B-7CC5-B2ED-D103-064763351C4F}"/>
          </ac:spMkLst>
        </pc:spChg>
        <pc:spChg chg="mod">
          <ac:chgData name="Haomin Yang" userId="4c0eb0f0-f686-4039-b749-82cf0c4c3de5" providerId="ADAL" clId="{6734EA10-38D8-40BA-833C-40AC4270B991}" dt="2026-03-19T18:01:55.453" v="3276" actId="1076"/>
          <ac:spMkLst>
            <pc:docMk/>
            <pc:sldMk cId="1777973804" sldId="315"/>
            <ac:spMk id="49" creationId="{372C548B-E516-A2A8-2DE9-847F282C2D2B}"/>
          </ac:spMkLst>
        </pc:spChg>
        <pc:spChg chg="mod">
          <ac:chgData name="Haomin Yang" userId="4c0eb0f0-f686-4039-b749-82cf0c4c3de5" providerId="ADAL" clId="{6734EA10-38D8-40BA-833C-40AC4270B991}" dt="2026-03-19T18:01:55.453" v="3276" actId="1076"/>
          <ac:spMkLst>
            <pc:docMk/>
            <pc:sldMk cId="1777973804" sldId="315"/>
            <ac:spMk id="50" creationId="{8CDA5CB3-BF12-9B68-D4A3-670C923B9546}"/>
          </ac:spMkLst>
        </pc:spChg>
        <pc:spChg chg="mod">
          <ac:chgData name="Haomin Yang" userId="4c0eb0f0-f686-4039-b749-82cf0c4c3de5" providerId="ADAL" clId="{6734EA10-38D8-40BA-833C-40AC4270B991}" dt="2026-03-19T18:02:05.736" v="3279" actId="1076"/>
          <ac:spMkLst>
            <pc:docMk/>
            <pc:sldMk cId="1777973804" sldId="315"/>
            <ac:spMk id="52" creationId="{D890D765-400A-BD81-FA99-6299CF8AA35C}"/>
          </ac:spMkLst>
        </pc:spChg>
        <pc:spChg chg="mod">
          <ac:chgData name="Haomin Yang" userId="4c0eb0f0-f686-4039-b749-82cf0c4c3de5" providerId="ADAL" clId="{6734EA10-38D8-40BA-833C-40AC4270B991}" dt="2026-03-19T18:02:05.736" v="3279" actId="1076"/>
          <ac:spMkLst>
            <pc:docMk/>
            <pc:sldMk cId="1777973804" sldId="315"/>
            <ac:spMk id="53" creationId="{BE4A8C98-A5BE-3F82-8D92-E3238A6C8EFB}"/>
          </ac:spMkLst>
        </pc:spChg>
        <pc:spChg chg="mod">
          <ac:chgData name="Haomin Yang" userId="4c0eb0f0-f686-4039-b749-82cf0c4c3de5" providerId="ADAL" clId="{6734EA10-38D8-40BA-833C-40AC4270B991}" dt="2026-03-19T18:02:05.736" v="3279" actId="1076"/>
          <ac:spMkLst>
            <pc:docMk/>
            <pc:sldMk cId="1777973804" sldId="315"/>
            <ac:spMk id="55" creationId="{2ECF6445-2EEA-B556-4A23-8C0B2DF118D7}"/>
          </ac:spMkLst>
        </pc:spChg>
        <pc:spChg chg="mod">
          <ac:chgData name="Haomin Yang" userId="4c0eb0f0-f686-4039-b749-82cf0c4c3de5" providerId="ADAL" clId="{6734EA10-38D8-40BA-833C-40AC4270B991}" dt="2026-03-19T18:02:05.736" v="3279" actId="1076"/>
          <ac:spMkLst>
            <pc:docMk/>
            <pc:sldMk cId="1777973804" sldId="315"/>
            <ac:spMk id="56" creationId="{530CD148-BCC8-543F-ACEF-1DB001E7578C}"/>
          </ac:spMkLst>
        </pc:spChg>
        <pc:picChg chg="add mod">
          <ac:chgData name="Haomin Yang" userId="4c0eb0f0-f686-4039-b749-82cf0c4c3de5" providerId="ADAL" clId="{6734EA10-38D8-40BA-833C-40AC4270B991}" dt="2026-03-19T18:02:21.757" v="3283" actId="1076"/>
          <ac:picMkLst>
            <pc:docMk/>
            <pc:sldMk cId="1777973804" sldId="315"/>
            <ac:picMk id="2050" creationId="{1833FEC6-5C19-77C2-A304-4CD46A83C81F}"/>
          </ac:picMkLst>
        </pc:picChg>
      </pc:sldChg>
      <pc:sldChg chg="addSp delSp modSp del mod ord modClrScheme chgLayout">
        <pc:chgData name="Haomin Yang" userId="4c0eb0f0-f686-4039-b749-82cf0c4c3de5" providerId="ADAL" clId="{6734EA10-38D8-40BA-833C-40AC4270B991}" dt="2026-03-19T18:02:46.449" v="3284" actId="2696"/>
        <pc:sldMkLst>
          <pc:docMk/>
          <pc:sldMk cId="1266314378" sldId="316"/>
        </pc:sldMkLst>
      </pc:sldChg>
      <pc:sldChg chg="addSp delSp modSp add mod">
        <pc:chgData name="Haomin Yang" userId="4c0eb0f0-f686-4039-b749-82cf0c4c3de5" providerId="ADAL" clId="{6734EA10-38D8-40BA-833C-40AC4270B991}" dt="2026-03-19T18:00:08.826" v="3255" actId="1076"/>
        <pc:sldMkLst>
          <pc:docMk/>
          <pc:sldMk cId="1820741438" sldId="317"/>
        </pc:sldMkLst>
        <pc:picChg chg="add mod">
          <ac:chgData name="Haomin Yang" userId="4c0eb0f0-f686-4039-b749-82cf0c4c3de5" providerId="ADAL" clId="{6734EA10-38D8-40BA-833C-40AC4270B991}" dt="2026-03-19T18:00:08.826" v="3255" actId="1076"/>
          <ac:picMkLst>
            <pc:docMk/>
            <pc:sldMk cId="1820741438" sldId="317"/>
            <ac:picMk id="1026" creationId="{2240A07E-1094-A2B0-C39D-D6BDCA186807}"/>
          </ac:picMkLst>
        </pc:picChg>
      </pc:sldChg>
      <pc:sldChg chg="add">
        <pc:chgData name="Haomin Yang" userId="4c0eb0f0-f686-4039-b749-82cf0c4c3de5" providerId="ADAL" clId="{6734EA10-38D8-40BA-833C-40AC4270B991}" dt="2026-03-20T01:39:34.302" v="3297"/>
        <pc:sldMkLst>
          <pc:docMk/>
          <pc:sldMk cId="3699594968" sldId="318"/>
        </pc:sldMkLst>
      </pc:sldChg>
      <pc:sldMasterChg chg="modSldLayout">
        <pc:chgData name="Haomin Yang" userId="4c0eb0f0-f686-4039-b749-82cf0c4c3de5" providerId="ADAL" clId="{6734EA10-38D8-40BA-833C-40AC4270B991}" dt="2026-03-25T10:31:20.714" v="3522" actId="478"/>
        <pc:sldMasterMkLst>
          <pc:docMk/>
          <pc:sldMasterMk cId="0" sldId="2147483648"/>
        </pc:sldMasterMkLst>
        <pc:sldLayoutChg chg="delSp mod">
          <pc:chgData name="Haomin Yang" userId="4c0eb0f0-f686-4039-b749-82cf0c4c3de5" providerId="ADAL" clId="{6734EA10-38D8-40BA-833C-40AC4270B991}" dt="2026-03-25T10:31:20.714" v="3522" actId="478"/>
          <pc:sldLayoutMkLst>
            <pc:docMk/>
            <pc:sldMasterMk cId="0" sldId="2147483648"/>
            <pc:sldLayoutMk cId="826448681" sldId="2147483650"/>
          </pc:sldLayoutMkLst>
          <pc:picChg chg="del">
            <ac:chgData name="Haomin Yang" userId="4c0eb0f0-f686-4039-b749-82cf0c4c3de5" providerId="ADAL" clId="{6734EA10-38D8-40BA-833C-40AC4270B991}" dt="2026-03-25T10:31:20.714" v="3522" actId="478"/>
            <ac:picMkLst>
              <pc:docMk/>
              <pc:sldMasterMk cId="0" sldId="2147483648"/>
              <pc:sldLayoutMk cId="826448681" sldId="2147483650"/>
              <ac:picMk id="7" creationId="{39E8A2D9-E465-F3C1-A0F9-C041B67045F2}"/>
            </ac:picMkLst>
          </pc:picChg>
        </pc:sldLayoutChg>
        <pc:sldLayoutChg chg="delSp mod">
          <pc:chgData name="Haomin Yang" userId="4c0eb0f0-f686-4039-b749-82cf0c4c3de5" providerId="ADAL" clId="{6734EA10-38D8-40BA-833C-40AC4270B991}" dt="2026-03-25T10:27:47.757" v="3511" actId="478"/>
          <pc:sldLayoutMkLst>
            <pc:docMk/>
            <pc:sldMasterMk cId="0" sldId="2147483648"/>
            <pc:sldLayoutMk cId="1261138911" sldId="2147483718"/>
          </pc:sldLayoutMkLst>
          <pc:picChg chg="del">
            <ac:chgData name="Haomin Yang" userId="4c0eb0f0-f686-4039-b749-82cf0c4c3de5" providerId="ADAL" clId="{6734EA10-38D8-40BA-833C-40AC4270B991}" dt="2026-03-25T10:27:47.757" v="3511" actId="478"/>
            <ac:picMkLst>
              <pc:docMk/>
              <pc:sldMasterMk cId="0" sldId="2147483648"/>
              <pc:sldLayoutMk cId="1261138911" sldId="2147483718"/>
              <ac:picMk id="7" creationId="{8D640988-0EBB-4CDC-379D-D1E7C9BE37B1}"/>
            </ac:picMkLst>
          </pc:picChg>
        </pc:sldLayoutChg>
      </pc:sldMasterChg>
      <pc:sldMasterChg chg="delSp mod delSldLayout modSldLayout">
        <pc:chgData name="Haomin Yang" userId="4c0eb0f0-f686-4039-b749-82cf0c4c3de5" providerId="ADAL" clId="{6734EA10-38D8-40BA-833C-40AC4270B991}" dt="2026-03-25T10:30:24.889" v="3515" actId="2696"/>
        <pc:sldMasterMkLst>
          <pc:docMk/>
          <pc:sldMasterMk cId="2261666549" sldId="2147483652"/>
        </pc:sldMasterMkLst>
        <pc:picChg chg="del">
          <ac:chgData name="Haomin Yang" userId="4c0eb0f0-f686-4039-b749-82cf0c4c3de5" providerId="ADAL" clId="{6734EA10-38D8-40BA-833C-40AC4270B991}" dt="2026-03-25T10:27:51.159" v="3512" actId="478"/>
          <ac:picMkLst>
            <pc:docMk/>
            <pc:sldMasterMk cId="2261666549" sldId="2147483652"/>
            <ac:picMk id="5" creationId="{00BA1F49-BB46-26C5-0D41-E71A03E5AF15}"/>
          </ac:picMkLst>
        </pc:picChg>
        <pc:sldLayoutChg chg="delSp mod">
          <pc:chgData name="Haomin Yang" userId="4c0eb0f0-f686-4039-b749-82cf0c4c3de5" providerId="ADAL" clId="{6734EA10-38D8-40BA-833C-40AC4270B991}" dt="2026-03-25T10:28:05.943" v="3513" actId="478"/>
          <pc:sldLayoutMkLst>
            <pc:docMk/>
            <pc:sldMasterMk cId="2261666549" sldId="2147483652"/>
            <pc:sldLayoutMk cId="3331410127" sldId="2147483673"/>
          </pc:sldLayoutMkLst>
          <pc:picChg chg="del">
            <ac:chgData name="Haomin Yang" userId="4c0eb0f0-f686-4039-b749-82cf0c4c3de5" providerId="ADAL" clId="{6734EA10-38D8-40BA-833C-40AC4270B991}" dt="2026-03-25T10:28:05.943" v="3513" actId="478"/>
            <ac:picMkLst>
              <pc:docMk/>
              <pc:sldMasterMk cId="2261666549" sldId="2147483652"/>
              <pc:sldLayoutMk cId="3331410127" sldId="2147483673"/>
              <ac:picMk id="6" creationId="{45540644-E2DD-6148-7941-C32962A456F1}"/>
            </ac:picMkLst>
          </pc:picChg>
        </pc:sldLayoutChg>
        <pc:sldLayoutChg chg="delSp mod">
          <pc:chgData name="Haomin Yang" userId="4c0eb0f0-f686-4039-b749-82cf0c4c3de5" providerId="ADAL" clId="{6734EA10-38D8-40BA-833C-40AC4270B991}" dt="2026-03-25T10:28:09.231" v="3514" actId="478"/>
          <pc:sldLayoutMkLst>
            <pc:docMk/>
            <pc:sldMasterMk cId="2261666549" sldId="2147483652"/>
            <pc:sldLayoutMk cId="2569643507" sldId="2147483675"/>
          </pc:sldLayoutMkLst>
          <pc:picChg chg="del">
            <ac:chgData name="Haomin Yang" userId="4c0eb0f0-f686-4039-b749-82cf0c4c3de5" providerId="ADAL" clId="{6734EA10-38D8-40BA-833C-40AC4270B991}" dt="2026-03-25T10:28:09.231" v="3514" actId="478"/>
            <ac:picMkLst>
              <pc:docMk/>
              <pc:sldMasterMk cId="2261666549" sldId="2147483652"/>
              <pc:sldLayoutMk cId="2569643507" sldId="2147483675"/>
              <ac:picMk id="7" creationId="{8D640988-0EBB-4CDC-379D-D1E7C9BE37B1}"/>
            </ac:picMkLst>
          </pc:picChg>
        </pc:sldLayoutChg>
        <pc:sldLayoutChg chg="del">
          <pc:chgData name="Haomin Yang" userId="4c0eb0f0-f686-4039-b749-82cf0c4c3de5" providerId="ADAL" clId="{6734EA10-38D8-40BA-833C-40AC4270B991}" dt="2026-03-25T10:30:24.889" v="3515" actId="2696"/>
          <pc:sldLayoutMkLst>
            <pc:docMk/>
            <pc:sldMasterMk cId="2261666549" sldId="2147483652"/>
            <pc:sldLayoutMk cId="2118314561" sldId="2147483717"/>
          </pc:sldLayoutMkLst>
        </pc:sldLayoutChg>
        <pc:sldLayoutChg chg="del">
          <pc:chgData name="Haomin Yang" userId="4c0eb0f0-f686-4039-b749-82cf0c4c3de5" providerId="ADAL" clId="{6734EA10-38D8-40BA-833C-40AC4270B991}" dt="2026-03-19T00:00:36.311" v="683" actId="2696"/>
          <pc:sldLayoutMkLst>
            <pc:docMk/>
            <pc:sldMasterMk cId="2261666549" sldId="2147483652"/>
            <pc:sldLayoutMk cId="708123730" sldId="2147483718"/>
          </pc:sldLayoutMkLst>
        </pc:sldLayoutChg>
      </pc:sldMasterChg>
      <pc:sldMasterChg chg="del delSldLayout">
        <pc:chgData name="Haomin Yang" userId="4c0eb0f0-f686-4039-b749-82cf0c4c3de5" providerId="ADAL" clId="{6734EA10-38D8-40BA-833C-40AC4270B991}" dt="2026-03-19T02:50:38.904" v="2046" actId="2696"/>
        <pc:sldMasterMkLst>
          <pc:docMk/>
          <pc:sldMasterMk cId="2068303214" sldId="2147483719"/>
        </pc:sldMasterMkLst>
        <pc:sldLayoutChg chg="del">
          <pc:chgData name="Haomin Yang" userId="4c0eb0f0-f686-4039-b749-82cf0c4c3de5" providerId="ADAL" clId="{6734EA10-38D8-40BA-833C-40AC4270B991}" dt="2026-03-19T02:50:38.904" v="2046" actId="2696"/>
          <pc:sldLayoutMkLst>
            <pc:docMk/>
            <pc:sldMasterMk cId="2068303214" sldId="2147483719"/>
            <pc:sldLayoutMk cId="2135235359" sldId="2147483720"/>
          </pc:sldLayoutMkLst>
        </pc:sldLayoutChg>
        <pc:sldLayoutChg chg="del">
          <pc:chgData name="Haomin Yang" userId="4c0eb0f0-f686-4039-b749-82cf0c4c3de5" providerId="ADAL" clId="{6734EA10-38D8-40BA-833C-40AC4270B991}" dt="2026-03-19T02:50:38.904" v="2046" actId="2696"/>
          <pc:sldLayoutMkLst>
            <pc:docMk/>
            <pc:sldMasterMk cId="2068303214" sldId="2147483719"/>
            <pc:sldLayoutMk cId="3183655301" sldId="2147483721"/>
          </pc:sldLayoutMkLst>
        </pc:sldLayoutChg>
        <pc:sldLayoutChg chg="del">
          <pc:chgData name="Haomin Yang" userId="4c0eb0f0-f686-4039-b749-82cf0c4c3de5" providerId="ADAL" clId="{6734EA10-38D8-40BA-833C-40AC4270B991}" dt="2026-03-19T02:50:38.904" v="2046" actId="2696"/>
          <pc:sldLayoutMkLst>
            <pc:docMk/>
            <pc:sldMasterMk cId="2068303214" sldId="2147483719"/>
            <pc:sldLayoutMk cId="718174694" sldId="2147483722"/>
          </pc:sldLayoutMkLst>
        </pc:sldLayoutChg>
        <pc:sldLayoutChg chg="del">
          <pc:chgData name="Haomin Yang" userId="4c0eb0f0-f686-4039-b749-82cf0c4c3de5" providerId="ADAL" clId="{6734EA10-38D8-40BA-833C-40AC4270B991}" dt="2026-03-19T02:50:38.904" v="2046" actId="2696"/>
          <pc:sldLayoutMkLst>
            <pc:docMk/>
            <pc:sldMasterMk cId="2068303214" sldId="2147483719"/>
            <pc:sldLayoutMk cId="3467443933" sldId="2147483723"/>
          </pc:sldLayoutMkLst>
        </pc:sldLayoutChg>
        <pc:sldLayoutChg chg="del">
          <pc:chgData name="Haomin Yang" userId="4c0eb0f0-f686-4039-b749-82cf0c4c3de5" providerId="ADAL" clId="{6734EA10-38D8-40BA-833C-40AC4270B991}" dt="2026-03-19T02:50:38.904" v="2046" actId="2696"/>
          <pc:sldLayoutMkLst>
            <pc:docMk/>
            <pc:sldMasterMk cId="2068303214" sldId="2147483719"/>
            <pc:sldLayoutMk cId="382558340" sldId="2147483724"/>
          </pc:sldLayoutMkLst>
        </pc:sldLayoutChg>
        <pc:sldLayoutChg chg="del">
          <pc:chgData name="Haomin Yang" userId="4c0eb0f0-f686-4039-b749-82cf0c4c3de5" providerId="ADAL" clId="{6734EA10-38D8-40BA-833C-40AC4270B991}" dt="2026-03-19T02:50:38.904" v="2046" actId="2696"/>
          <pc:sldLayoutMkLst>
            <pc:docMk/>
            <pc:sldMasterMk cId="2068303214" sldId="2147483719"/>
            <pc:sldLayoutMk cId="3077989489" sldId="2147483725"/>
          </pc:sldLayoutMkLst>
        </pc:sldLayoutChg>
        <pc:sldLayoutChg chg="del">
          <pc:chgData name="Haomin Yang" userId="4c0eb0f0-f686-4039-b749-82cf0c4c3de5" providerId="ADAL" clId="{6734EA10-38D8-40BA-833C-40AC4270B991}" dt="2026-03-19T02:50:38.904" v="2046" actId="2696"/>
          <pc:sldLayoutMkLst>
            <pc:docMk/>
            <pc:sldMasterMk cId="2068303214" sldId="2147483719"/>
            <pc:sldLayoutMk cId="2371289790" sldId="2147483726"/>
          </pc:sldLayoutMkLst>
        </pc:sldLayoutChg>
        <pc:sldLayoutChg chg="del">
          <pc:chgData name="Haomin Yang" userId="4c0eb0f0-f686-4039-b749-82cf0c4c3de5" providerId="ADAL" clId="{6734EA10-38D8-40BA-833C-40AC4270B991}" dt="2026-03-19T02:50:38.904" v="2046" actId="2696"/>
          <pc:sldLayoutMkLst>
            <pc:docMk/>
            <pc:sldMasterMk cId="2068303214" sldId="2147483719"/>
            <pc:sldLayoutMk cId="1384418656" sldId="2147483727"/>
          </pc:sldLayoutMkLst>
        </pc:sldLayoutChg>
        <pc:sldLayoutChg chg="del">
          <pc:chgData name="Haomin Yang" userId="4c0eb0f0-f686-4039-b749-82cf0c4c3de5" providerId="ADAL" clId="{6734EA10-38D8-40BA-833C-40AC4270B991}" dt="2026-03-19T02:50:38.904" v="2046" actId="2696"/>
          <pc:sldLayoutMkLst>
            <pc:docMk/>
            <pc:sldMasterMk cId="2068303214" sldId="2147483719"/>
            <pc:sldLayoutMk cId="4228268591" sldId="2147483728"/>
          </pc:sldLayoutMkLst>
        </pc:sldLayoutChg>
        <pc:sldLayoutChg chg="del">
          <pc:chgData name="Haomin Yang" userId="4c0eb0f0-f686-4039-b749-82cf0c4c3de5" providerId="ADAL" clId="{6734EA10-38D8-40BA-833C-40AC4270B991}" dt="2026-03-19T02:50:38.904" v="2046" actId="2696"/>
          <pc:sldLayoutMkLst>
            <pc:docMk/>
            <pc:sldMasterMk cId="2068303214" sldId="2147483719"/>
            <pc:sldLayoutMk cId="973869739" sldId="2147483729"/>
          </pc:sldLayoutMkLst>
        </pc:sldLayoutChg>
        <pc:sldLayoutChg chg="del">
          <pc:chgData name="Haomin Yang" userId="4c0eb0f0-f686-4039-b749-82cf0c4c3de5" providerId="ADAL" clId="{6734EA10-38D8-40BA-833C-40AC4270B991}" dt="2026-03-19T02:50:38.904" v="2046" actId="2696"/>
          <pc:sldLayoutMkLst>
            <pc:docMk/>
            <pc:sldMasterMk cId="2068303214" sldId="2147483719"/>
            <pc:sldLayoutMk cId="212697040" sldId="2147483730"/>
          </pc:sldLayoutMkLst>
        </pc:sldLayoutChg>
        <pc:sldLayoutChg chg="del">
          <pc:chgData name="Haomin Yang" userId="4c0eb0f0-f686-4039-b749-82cf0c4c3de5" providerId="ADAL" clId="{6734EA10-38D8-40BA-833C-40AC4270B991}" dt="2026-03-19T02:50:38.904" v="2046" actId="2696"/>
          <pc:sldLayoutMkLst>
            <pc:docMk/>
            <pc:sldMasterMk cId="2068303214" sldId="2147483719"/>
            <pc:sldLayoutMk cId="2949687375" sldId="2147483731"/>
          </pc:sldLayoutMkLst>
        </pc:sldLayoutChg>
        <pc:sldLayoutChg chg="del">
          <pc:chgData name="Haomin Yang" userId="4c0eb0f0-f686-4039-b749-82cf0c4c3de5" providerId="ADAL" clId="{6734EA10-38D8-40BA-833C-40AC4270B991}" dt="2026-03-19T02:50:38.904" v="2046" actId="2696"/>
          <pc:sldLayoutMkLst>
            <pc:docMk/>
            <pc:sldMasterMk cId="2068303214" sldId="2147483719"/>
            <pc:sldLayoutMk cId="4098426814" sldId="2147483732"/>
          </pc:sldLayoutMkLst>
        </pc:sldLayoutChg>
        <pc:sldLayoutChg chg="del">
          <pc:chgData name="Haomin Yang" userId="4c0eb0f0-f686-4039-b749-82cf0c4c3de5" providerId="ADAL" clId="{6734EA10-38D8-40BA-833C-40AC4270B991}" dt="2026-03-19T02:50:38.904" v="2046" actId="2696"/>
          <pc:sldLayoutMkLst>
            <pc:docMk/>
            <pc:sldMasterMk cId="2068303214" sldId="2147483719"/>
            <pc:sldLayoutMk cId="613271470" sldId="2147483733"/>
          </pc:sldLayoutMkLst>
        </pc:sldLayoutChg>
        <pc:sldLayoutChg chg="del">
          <pc:chgData name="Haomin Yang" userId="4c0eb0f0-f686-4039-b749-82cf0c4c3de5" providerId="ADAL" clId="{6734EA10-38D8-40BA-833C-40AC4270B991}" dt="2026-03-19T02:50:38.904" v="2046" actId="2696"/>
          <pc:sldLayoutMkLst>
            <pc:docMk/>
            <pc:sldMasterMk cId="2068303214" sldId="2147483719"/>
            <pc:sldLayoutMk cId="2419146763" sldId="2147483734"/>
          </pc:sldLayoutMkLst>
        </pc:sldLayoutChg>
        <pc:sldLayoutChg chg="del">
          <pc:chgData name="Haomin Yang" userId="4c0eb0f0-f686-4039-b749-82cf0c4c3de5" providerId="ADAL" clId="{6734EA10-38D8-40BA-833C-40AC4270B991}" dt="2026-03-19T02:50:38.904" v="2046" actId="2696"/>
          <pc:sldLayoutMkLst>
            <pc:docMk/>
            <pc:sldMasterMk cId="2068303214" sldId="2147483719"/>
            <pc:sldLayoutMk cId="961460568" sldId="2147483735"/>
          </pc:sldLayoutMkLst>
        </pc:sldLayoutChg>
        <pc:sldLayoutChg chg="del">
          <pc:chgData name="Haomin Yang" userId="4c0eb0f0-f686-4039-b749-82cf0c4c3de5" providerId="ADAL" clId="{6734EA10-38D8-40BA-833C-40AC4270B991}" dt="2026-03-19T02:50:38.904" v="2046" actId="2696"/>
          <pc:sldLayoutMkLst>
            <pc:docMk/>
            <pc:sldMasterMk cId="2068303214" sldId="2147483719"/>
            <pc:sldLayoutMk cId="1685168666" sldId="2147483736"/>
          </pc:sldLayoutMkLst>
        </pc:sldLayoutChg>
        <pc:sldLayoutChg chg="del">
          <pc:chgData name="Haomin Yang" userId="4c0eb0f0-f686-4039-b749-82cf0c4c3de5" providerId="ADAL" clId="{6734EA10-38D8-40BA-833C-40AC4270B991}" dt="2026-03-19T02:50:38.904" v="2046" actId="2696"/>
          <pc:sldLayoutMkLst>
            <pc:docMk/>
            <pc:sldMasterMk cId="2068303214" sldId="2147483719"/>
            <pc:sldLayoutMk cId="4253482580" sldId="2147483737"/>
          </pc:sldLayoutMkLst>
        </pc:sldLayoutChg>
        <pc:sldLayoutChg chg="del">
          <pc:chgData name="Haomin Yang" userId="4c0eb0f0-f686-4039-b749-82cf0c4c3de5" providerId="ADAL" clId="{6734EA10-38D8-40BA-833C-40AC4270B991}" dt="2026-03-19T02:50:38.904" v="2046" actId="2696"/>
          <pc:sldLayoutMkLst>
            <pc:docMk/>
            <pc:sldMasterMk cId="2068303214" sldId="2147483719"/>
            <pc:sldLayoutMk cId="15732275" sldId="2147483738"/>
          </pc:sldLayoutMkLst>
        </pc:sldLayoutChg>
        <pc:sldLayoutChg chg="del">
          <pc:chgData name="Haomin Yang" userId="4c0eb0f0-f686-4039-b749-82cf0c4c3de5" providerId="ADAL" clId="{6734EA10-38D8-40BA-833C-40AC4270B991}" dt="2026-03-19T02:50:38.904" v="2046" actId="2696"/>
          <pc:sldLayoutMkLst>
            <pc:docMk/>
            <pc:sldMasterMk cId="2068303214" sldId="2147483719"/>
            <pc:sldLayoutMk cId="1158023994" sldId="2147483739"/>
          </pc:sldLayoutMkLst>
        </pc:sldLayoutChg>
        <pc:sldLayoutChg chg="del">
          <pc:chgData name="Haomin Yang" userId="4c0eb0f0-f686-4039-b749-82cf0c4c3de5" providerId="ADAL" clId="{6734EA10-38D8-40BA-833C-40AC4270B991}" dt="2026-03-19T02:50:38.904" v="2046" actId="2696"/>
          <pc:sldLayoutMkLst>
            <pc:docMk/>
            <pc:sldMasterMk cId="2068303214" sldId="2147483719"/>
            <pc:sldLayoutMk cId="2727940561" sldId="2147483740"/>
          </pc:sldLayoutMkLst>
        </pc:sldLayoutChg>
        <pc:sldLayoutChg chg="del">
          <pc:chgData name="Haomin Yang" userId="4c0eb0f0-f686-4039-b749-82cf0c4c3de5" providerId="ADAL" clId="{6734EA10-38D8-40BA-833C-40AC4270B991}" dt="2026-03-19T02:50:38.904" v="2046" actId="2696"/>
          <pc:sldLayoutMkLst>
            <pc:docMk/>
            <pc:sldMasterMk cId="2068303214" sldId="2147483719"/>
            <pc:sldLayoutMk cId="3170798697" sldId="2147483741"/>
          </pc:sldLayoutMkLst>
        </pc:sldLayoutChg>
        <pc:sldLayoutChg chg="del">
          <pc:chgData name="Haomin Yang" userId="4c0eb0f0-f686-4039-b749-82cf0c4c3de5" providerId="ADAL" clId="{6734EA10-38D8-40BA-833C-40AC4270B991}" dt="2026-03-19T02:50:38.904" v="2046" actId="2696"/>
          <pc:sldLayoutMkLst>
            <pc:docMk/>
            <pc:sldMasterMk cId="2068303214" sldId="2147483719"/>
            <pc:sldLayoutMk cId="1000595760" sldId="2147483742"/>
          </pc:sldLayoutMkLst>
        </pc:sldLayoutChg>
        <pc:sldLayoutChg chg="del">
          <pc:chgData name="Haomin Yang" userId="4c0eb0f0-f686-4039-b749-82cf0c4c3de5" providerId="ADAL" clId="{6734EA10-38D8-40BA-833C-40AC4270B991}" dt="2026-03-19T02:50:38.904" v="2046" actId="2696"/>
          <pc:sldLayoutMkLst>
            <pc:docMk/>
            <pc:sldMasterMk cId="2068303214" sldId="2147483719"/>
            <pc:sldLayoutMk cId="251880566" sldId="2147483743"/>
          </pc:sldLayoutMkLst>
        </pc:sldLayoutChg>
      </pc:sldMasterChg>
    </pc:docChg>
  </pc:docChgLst>
  <pc:docChgLst>
    <pc:chgData name="Qianwang Wang" userId="81583dd7-4651-4a43-bf1b-c980e79b5b37" providerId="ADAL" clId="{2CF2688B-9486-4995-A6C6-7130A8EB4AD2}"/>
    <pc:docChg chg="undo custSel addSld delSld modSld sldOrd modSection">
      <pc:chgData name="Qianwang Wang" userId="81583dd7-4651-4a43-bf1b-c980e79b5b37" providerId="ADAL" clId="{2CF2688B-9486-4995-A6C6-7130A8EB4AD2}" dt="2026-03-19T07:14:01.892" v="140" actId="692"/>
      <pc:docMkLst>
        <pc:docMk/>
      </pc:docMkLst>
      <pc:sldChg chg="delSp modSp del mod">
        <pc:chgData name="Qianwang Wang" userId="81583dd7-4651-4a43-bf1b-c980e79b5b37" providerId="ADAL" clId="{2CF2688B-9486-4995-A6C6-7130A8EB4AD2}" dt="2026-03-19T07:03:49.174" v="13" actId="47"/>
        <pc:sldMkLst>
          <pc:docMk/>
          <pc:sldMk cId="0" sldId="268"/>
        </pc:sldMkLst>
      </pc:sldChg>
      <pc:sldChg chg="del">
        <pc:chgData name="Qianwang Wang" userId="81583dd7-4651-4a43-bf1b-c980e79b5b37" providerId="ADAL" clId="{2CF2688B-9486-4995-A6C6-7130A8EB4AD2}" dt="2026-03-19T07:07:09.481" v="55" actId="47"/>
        <pc:sldMkLst>
          <pc:docMk/>
          <pc:sldMk cId="2589619497" sldId="283"/>
        </pc:sldMkLst>
      </pc:sldChg>
      <pc:sldChg chg="del">
        <pc:chgData name="Qianwang Wang" userId="81583dd7-4651-4a43-bf1b-c980e79b5b37" providerId="ADAL" clId="{2CF2688B-9486-4995-A6C6-7130A8EB4AD2}" dt="2026-03-19T07:05:04.432" v="29" actId="47"/>
        <pc:sldMkLst>
          <pc:docMk/>
          <pc:sldMk cId="2541846809" sldId="299"/>
        </pc:sldMkLst>
      </pc:sldChg>
      <pc:sldChg chg="modSp del mod">
        <pc:chgData name="Qianwang Wang" userId="81583dd7-4651-4a43-bf1b-c980e79b5b37" providerId="ADAL" clId="{2CF2688B-9486-4995-A6C6-7130A8EB4AD2}" dt="2026-03-19T07:07:45.287" v="64" actId="47"/>
        <pc:sldMkLst>
          <pc:docMk/>
          <pc:sldMk cId="618542505" sldId="300"/>
        </pc:sldMkLst>
      </pc:sldChg>
      <pc:sldChg chg="del">
        <pc:chgData name="Qianwang Wang" userId="81583dd7-4651-4a43-bf1b-c980e79b5b37" providerId="ADAL" clId="{2CF2688B-9486-4995-A6C6-7130A8EB4AD2}" dt="2026-03-19T07:08:36.895" v="82" actId="47"/>
        <pc:sldMkLst>
          <pc:docMk/>
          <pc:sldMk cId="3734403374" sldId="301"/>
        </pc:sldMkLst>
      </pc:sldChg>
      <pc:sldChg chg="addSp delSp modSp add mod ord">
        <pc:chgData name="Qianwang Wang" userId="81583dd7-4651-4a43-bf1b-c980e79b5b37" providerId="ADAL" clId="{2CF2688B-9486-4995-A6C6-7130A8EB4AD2}" dt="2026-03-19T07:03:32.299" v="12" actId="478"/>
        <pc:sldMkLst>
          <pc:docMk/>
          <pc:sldMk cId="73930674" sldId="312"/>
        </pc:sldMkLst>
        <pc:spChg chg="mod">
          <ac:chgData name="Qianwang Wang" userId="81583dd7-4651-4a43-bf1b-c980e79b5b37" providerId="ADAL" clId="{2CF2688B-9486-4995-A6C6-7130A8EB4AD2}" dt="2026-03-19T07:03:10.523" v="8"/>
          <ac:spMkLst>
            <pc:docMk/>
            <pc:sldMk cId="73930674" sldId="312"/>
            <ac:spMk id="2" creationId="{0D47C8B2-16B2-F1FA-D12C-E09236F4C6CF}"/>
          </ac:spMkLst>
        </pc:spChg>
        <pc:spChg chg="add mod">
          <ac:chgData name="Qianwang Wang" userId="81583dd7-4651-4a43-bf1b-c980e79b5b37" providerId="ADAL" clId="{2CF2688B-9486-4995-A6C6-7130A8EB4AD2}" dt="2026-03-19T07:03:23.766" v="10" actId="1076"/>
          <ac:spMkLst>
            <pc:docMk/>
            <pc:sldMk cId="73930674" sldId="312"/>
            <ac:spMk id="3" creationId="{1DE0942E-8570-8040-1098-9028D8057361}"/>
          </ac:spMkLst>
        </pc:spChg>
        <pc:spChg chg="add mod">
          <ac:chgData name="Qianwang Wang" userId="81583dd7-4651-4a43-bf1b-c980e79b5b37" providerId="ADAL" clId="{2CF2688B-9486-4995-A6C6-7130A8EB4AD2}" dt="2026-03-19T07:03:23.766" v="10" actId="1076"/>
          <ac:spMkLst>
            <pc:docMk/>
            <pc:sldMk cId="73930674" sldId="312"/>
            <ac:spMk id="7" creationId="{00989106-1EF9-FA1E-A598-340785434C5D}"/>
          </ac:spMkLst>
        </pc:spChg>
        <pc:spChg chg="add mod">
          <ac:chgData name="Qianwang Wang" userId="81583dd7-4651-4a43-bf1b-c980e79b5b37" providerId="ADAL" clId="{2CF2688B-9486-4995-A6C6-7130A8EB4AD2}" dt="2026-03-19T07:03:23.766" v="10" actId="1076"/>
          <ac:spMkLst>
            <pc:docMk/>
            <pc:sldMk cId="73930674" sldId="312"/>
            <ac:spMk id="10" creationId="{53755BD3-3413-6649-936E-3F6D586ADC0F}"/>
          </ac:spMkLst>
        </pc:spChg>
        <pc:spChg chg="add mod">
          <ac:chgData name="Qianwang Wang" userId="81583dd7-4651-4a43-bf1b-c980e79b5b37" providerId="ADAL" clId="{2CF2688B-9486-4995-A6C6-7130A8EB4AD2}" dt="2026-03-19T07:03:23.766" v="10" actId="1076"/>
          <ac:spMkLst>
            <pc:docMk/>
            <pc:sldMk cId="73930674" sldId="312"/>
            <ac:spMk id="12" creationId="{DE902AED-CCF3-F29F-6E59-A6C27E08DDEE}"/>
          </ac:spMkLst>
        </pc:spChg>
        <pc:spChg chg="add mod">
          <ac:chgData name="Qianwang Wang" userId="81583dd7-4651-4a43-bf1b-c980e79b5b37" providerId="ADAL" clId="{2CF2688B-9486-4995-A6C6-7130A8EB4AD2}" dt="2026-03-19T07:03:23.766" v="10" actId="1076"/>
          <ac:spMkLst>
            <pc:docMk/>
            <pc:sldMk cId="73930674" sldId="312"/>
            <ac:spMk id="13" creationId="{81AE64D0-4A23-FEF8-7083-870A91F5067A}"/>
          </ac:spMkLst>
        </pc:spChg>
        <pc:spChg chg="add mod">
          <ac:chgData name="Qianwang Wang" userId="81583dd7-4651-4a43-bf1b-c980e79b5b37" providerId="ADAL" clId="{2CF2688B-9486-4995-A6C6-7130A8EB4AD2}" dt="2026-03-19T07:03:23.766" v="10" actId="1076"/>
          <ac:spMkLst>
            <pc:docMk/>
            <pc:sldMk cId="73930674" sldId="312"/>
            <ac:spMk id="17" creationId="{8FF1E147-3A2B-FDCE-08D1-B3921603890F}"/>
          </ac:spMkLst>
        </pc:spChg>
        <pc:spChg chg="add mod">
          <ac:chgData name="Qianwang Wang" userId="81583dd7-4651-4a43-bf1b-c980e79b5b37" providerId="ADAL" clId="{2CF2688B-9486-4995-A6C6-7130A8EB4AD2}" dt="2026-03-19T07:03:23.766" v="10" actId="1076"/>
          <ac:spMkLst>
            <pc:docMk/>
            <pc:sldMk cId="73930674" sldId="312"/>
            <ac:spMk id="18" creationId="{575DE484-36F2-8279-0F50-0389C27CBA69}"/>
          </ac:spMkLst>
        </pc:spChg>
        <pc:spChg chg="add mod">
          <ac:chgData name="Qianwang Wang" userId="81583dd7-4651-4a43-bf1b-c980e79b5b37" providerId="ADAL" clId="{2CF2688B-9486-4995-A6C6-7130A8EB4AD2}" dt="2026-03-19T07:03:23.766" v="10" actId="1076"/>
          <ac:spMkLst>
            <pc:docMk/>
            <pc:sldMk cId="73930674" sldId="312"/>
            <ac:spMk id="22" creationId="{20F85018-BDCC-1851-828A-4786CD08B51E}"/>
          </ac:spMkLst>
        </pc:spChg>
        <pc:spChg chg="add mod">
          <ac:chgData name="Qianwang Wang" userId="81583dd7-4651-4a43-bf1b-c980e79b5b37" providerId="ADAL" clId="{2CF2688B-9486-4995-A6C6-7130A8EB4AD2}" dt="2026-03-19T07:03:23.766" v="10" actId="1076"/>
          <ac:spMkLst>
            <pc:docMk/>
            <pc:sldMk cId="73930674" sldId="312"/>
            <ac:spMk id="27" creationId="{4A59A661-422A-A362-C0CC-F8EE77653FC1}"/>
          </ac:spMkLst>
        </pc:spChg>
        <pc:spChg chg="add mod">
          <ac:chgData name="Qianwang Wang" userId="81583dd7-4651-4a43-bf1b-c980e79b5b37" providerId="ADAL" clId="{2CF2688B-9486-4995-A6C6-7130A8EB4AD2}" dt="2026-03-19T07:03:23.766" v="10" actId="1076"/>
          <ac:spMkLst>
            <pc:docMk/>
            <pc:sldMk cId="73930674" sldId="312"/>
            <ac:spMk id="32" creationId="{E3EE9C26-AE48-7470-D738-720A3D3D666F}"/>
          </ac:spMkLst>
        </pc:spChg>
      </pc:sldChg>
      <pc:sldChg chg="addSp delSp modSp add mod ord">
        <pc:chgData name="Qianwang Wang" userId="81583dd7-4651-4a43-bf1b-c980e79b5b37" providerId="ADAL" clId="{2CF2688B-9486-4995-A6C6-7130A8EB4AD2}" dt="2026-03-19T07:06:40.023" v="46" actId="207"/>
        <pc:sldMkLst>
          <pc:docMk/>
          <pc:sldMk cId="977441452" sldId="313"/>
        </pc:sldMkLst>
      </pc:sldChg>
      <pc:sldChg chg="addSp delSp modSp add mod ord">
        <pc:chgData name="Qianwang Wang" userId="81583dd7-4651-4a43-bf1b-c980e79b5b37" providerId="ADAL" clId="{2CF2688B-9486-4995-A6C6-7130A8EB4AD2}" dt="2026-03-19T07:07:04.205" v="54" actId="2085"/>
        <pc:sldMkLst>
          <pc:docMk/>
          <pc:sldMk cId="353657913" sldId="314"/>
        </pc:sldMkLst>
        <pc:spChg chg="mod">
          <ac:chgData name="Qianwang Wang" userId="81583dd7-4651-4a43-bf1b-c980e79b5b37" providerId="ADAL" clId="{2CF2688B-9486-4995-A6C6-7130A8EB4AD2}" dt="2026-03-19T07:05:26.741" v="34"/>
          <ac:spMkLst>
            <pc:docMk/>
            <pc:sldMk cId="353657913" sldId="314"/>
            <ac:spMk id="2" creationId="{26AC8CB1-E9DE-90D5-47E0-6BF7DF35EA57}"/>
          </ac:spMkLst>
        </pc:spChg>
        <pc:spChg chg="add mod">
          <ac:chgData name="Qianwang Wang" userId="81583dd7-4651-4a43-bf1b-c980e79b5b37" providerId="ADAL" clId="{2CF2688B-9486-4995-A6C6-7130A8EB4AD2}" dt="2026-03-19T07:05:39.392" v="36" actId="1076"/>
          <ac:spMkLst>
            <pc:docMk/>
            <pc:sldMk cId="353657913" sldId="314"/>
            <ac:spMk id="3" creationId="{13C5538E-CD2A-48BE-2D1C-D16B0036D466}"/>
          </ac:spMkLst>
        </pc:spChg>
        <pc:spChg chg="mod">
          <ac:chgData name="Qianwang Wang" userId="81583dd7-4651-4a43-bf1b-c980e79b5b37" providerId="ADAL" clId="{2CF2688B-9486-4995-A6C6-7130A8EB4AD2}" dt="2026-03-19T07:06:58.836" v="53" actId="1076"/>
          <ac:spMkLst>
            <pc:docMk/>
            <pc:sldMk cId="353657913" sldId="314"/>
            <ac:spMk id="5" creationId="{1AB58A1F-2D1B-5486-EA8C-B07409B87126}"/>
          </ac:spMkLst>
        </pc:spChg>
        <pc:spChg chg="add mod">
          <ac:chgData name="Qianwang Wang" userId="81583dd7-4651-4a43-bf1b-c980e79b5b37" providerId="ADAL" clId="{2CF2688B-9486-4995-A6C6-7130A8EB4AD2}" dt="2026-03-19T07:05:39.392" v="36" actId="1076"/>
          <ac:spMkLst>
            <pc:docMk/>
            <pc:sldMk cId="353657913" sldId="314"/>
            <ac:spMk id="12" creationId="{FCAAC0F8-9ACF-44E0-4D4C-246D0FD18D34}"/>
          </ac:spMkLst>
        </pc:spChg>
        <pc:spChg chg="add mod">
          <ac:chgData name="Qianwang Wang" userId="81583dd7-4651-4a43-bf1b-c980e79b5b37" providerId="ADAL" clId="{2CF2688B-9486-4995-A6C6-7130A8EB4AD2}" dt="2026-03-19T07:05:39.392" v="36" actId="1076"/>
          <ac:spMkLst>
            <pc:docMk/>
            <pc:sldMk cId="353657913" sldId="314"/>
            <ac:spMk id="13" creationId="{89E30C13-DDF6-4B15-110A-AE16F5B5D84A}"/>
          </ac:spMkLst>
        </pc:spChg>
        <pc:spChg chg="add mod">
          <ac:chgData name="Qianwang Wang" userId="81583dd7-4651-4a43-bf1b-c980e79b5b37" providerId="ADAL" clId="{2CF2688B-9486-4995-A6C6-7130A8EB4AD2}" dt="2026-03-19T07:05:39.392" v="36" actId="1076"/>
          <ac:spMkLst>
            <pc:docMk/>
            <pc:sldMk cId="353657913" sldId="314"/>
            <ac:spMk id="16" creationId="{6BFBEA0E-2CA7-7EDD-71A0-B5CC6159C219}"/>
          </ac:spMkLst>
        </pc:spChg>
        <pc:spChg chg="add mod">
          <ac:chgData name="Qianwang Wang" userId="81583dd7-4651-4a43-bf1b-c980e79b5b37" providerId="ADAL" clId="{2CF2688B-9486-4995-A6C6-7130A8EB4AD2}" dt="2026-03-19T07:05:39.392" v="36" actId="1076"/>
          <ac:spMkLst>
            <pc:docMk/>
            <pc:sldMk cId="353657913" sldId="314"/>
            <ac:spMk id="20" creationId="{457354EE-4700-E5F9-FBC0-3AFD4AA942CF}"/>
          </ac:spMkLst>
        </pc:spChg>
        <pc:spChg chg="add mod">
          <ac:chgData name="Qianwang Wang" userId="81583dd7-4651-4a43-bf1b-c980e79b5b37" providerId="ADAL" clId="{2CF2688B-9486-4995-A6C6-7130A8EB4AD2}" dt="2026-03-19T07:05:39.392" v="36" actId="1076"/>
          <ac:spMkLst>
            <pc:docMk/>
            <pc:sldMk cId="353657913" sldId="314"/>
            <ac:spMk id="21" creationId="{8F9EEB30-A01D-E4CF-1CDF-CEC438729AE9}"/>
          </ac:spMkLst>
        </pc:spChg>
        <pc:spChg chg="mod">
          <ac:chgData name="Qianwang Wang" userId="81583dd7-4651-4a43-bf1b-c980e79b5b37" providerId="ADAL" clId="{2CF2688B-9486-4995-A6C6-7130A8EB4AD2}" dt="2026-03-19T07:05:54.949" v="40" actId="1076"/>
          <ac:spMkLst>
            <pc:docMk/>
            <pc:sldMk cId="353657913" sldId="314"/>
            <ac:spMk id="22" creationId="{7D1D4540-36C8-7B81-C288-59743F73BB7D}"/>
          </ac:spMkLst>
        </pc:spChg>
        <pc:spChg chg="mod">
          <ac:chgData name="Qianwang Wang" userId="81583dd7-4651-4a43-bf1b-c980e79b5b37" providerId="ADAL" clId="{2CF2688B-9486-4995-A6C6-7130A8EB4AD2}" dt="2026-03-19T07:07:04.205" v="54" actId="2085"/>
          <ac:spMkLst>
            <pc:docMk/>
            <pc:sldMk cId="353657913" sldId="314"/>
            <ac:spMk id="23" creationId="{5E60AD63-926A-A1BF-9D2A-3FB738491BD5}"/>
          </ac:spMkLst>
        </pc:spChg>
        <pc:spChg chg="add mod">
          <ac:chgData name="Qianwang Wang" userId="81583dd7-4651-4a43-bf1b-c980e79b5b37" providerId="ADAL" clId="{2CF2688B-9486-4995-A6C6-7130A8EB4AD2}" dt="2026-03-19T07:07:04.205" v="54" actId="2085"/>
          <ac:spMkLst>
            <pc:docMk/>
            <pc:sldMk cId="353657913" sldId="314"/>
            <ac:spMk id="24" creationId="{64FB6E80-9FB9-4E24-A091-1E6BE66826A6}"/>
          </ac:spMkLst>
        </pc:spChg>
        <pc:spChg chg="mod">
          <ac:chgData name="Qianwang Wang" userId="81583dd7-4651-4a43-bf1b-c980e79b5b37" providerId="ADAL" clId="{2CF2688B-9486-4995-A6C6-7130A8EB4AD2}" dt="2026-03-19T07:07:04.205" v="54" actId="2085"/>
          <ac:spMkLst>
            <pc:docMk/>
            <pc:sldMk cId="353657913" sldId="314"/>
            <ac:spMk id="25" creationId="{DAFF1868-5FFF-D7A0-1AEB-B5F5E00F820E}"/>
          </ac:spMkLst>
        </pc:spChg>
        <pc:spChg chg="mod">
          <ac:chgData name="Qianwang Wang" userId="81583dd7-4651-4a43-bf1b-c980e79b5b37" providerId="ADAL" clId="{2CF2688B-9486-4995-A6C6-7130A8EB4AD2}" dt="2026-03-19T07:07:04.205" v="54" actId="2085"/>
          <ac:spMkLst>
            <pc:docMk/>
            <pc:sldMk cId="353657913" sldId="314"/>
            <ac:spMk id="26" creationId="{48C23CCA-F987-5D4A-9141-C5133F49F15B}"/>
          </ac:spMkLst>
        </pc:spChg>
        <pc:spChg chg="add mod">
          <ac:chgData name="Qianwang Wang" userId="81583dd7-4651-4a43-bf1b-c980e79b5b37" providerId="ADAL" clId="{2CF2688B-9486-4995-A6C6-7130A8EB4AD2}" dt="2026-03-19T07:07:04.205" v="54" actId="2085"/>
          <ac:spMkLst>
            <pc:docMk/>
            <pc:sldMk cId="353657913" sldId="314"/>
            <ac:spMk id="27" creationId="{FF527049-DBBB-7203-25EC-946C1A979A40}"/>
          </ac:spMkLst>
        </pc:spChg>
        <pc:spChg chg="add mod">
          <ac:chgData name="Qianwang Wang" userId="81583dd7-4651-4a43-bf1b-c980e79b5b37" providerId="ADAL" clId="{2CF2688B-9486-4995-A6C6-7130A8EB4AD2}" dt="2026-03-19T07:07:04.205" v="54" actId="2085"/>
          <ac:spMkLst>
            <pc:docMk/>
            <pc:sldMk cId="353657913" sldId="314"/>
            <ac:spMk id="28" creationId="{1D338B7E-3E72-7B97-65D7-B23FA5148993}"/>
          </ac:spMkLst>
        </pc:spChg>
        <pc:spChg chg="mod">
          <ac:chgData name="Qianwang Wang" userId="81583dd7-4651-4a43-bf1b-c980e79b5b37" providerId="ADAL" clId="{2CF2688B-9486-4995-A6C6-7130A8EB4AD2}" dt="2026-03-19T07:07:04.205" v="54" actId="2085"/>
          <ac:spMkLst>
            <pc:docMk/>
            <pc:sldMk cId="353657913" sldId="314"/>
            <ac:spMk id="29" creationId="{F9C981F7-4F87-1BAD-3A36-11CB32B23E01}"/>
          </ac:spMkLst>
        </pc:spChg>
        <pc:spChg chg="mod">
          <ac:chgData name="Qianwang Wang" userId="81583dd7-4651-4a43-bf1b-c980e79b5b37" providerId="ADAL" clId="{2CF2688B-9486-4995-A6C6-7130A8EB4AD2}" dt="2026-03-19T07:07:04.205" v="54" actId="2085"/>
          <ac:spMkLst>
            <pc:docMk/>
            <pc:sldMk cId="353657913" sldId="314"/>
            <ac:spMk id="30" creationId="{AC36D38F-BF29-64A3-05C6-8958B1D6640A}"/>
          </ac:spMkLst>
        </pc:spChg>
        <pc:spChg chg="add mod">
          <ac:chgData name="Qianwang Wang" userId="81583dd7-4651-4a43-bf1b-c980e79b5b37" providerId="ADAL" clId="{2CF2688B-9486-4995-A6C6-7130A8EB4AD2}" dt="2026-03-19T07:05:57.281" v="41" actId="1076"/>
          <ac:spMkLst>
            <pc:docMk/>
            <pc:sldMk cId="353657913" sldId="314"/>
            <ac:spMk id="31" creationId="{5CED6ADA-F872-5C35-6900-05FDCE25B8D7}"/>
          </ac:spMkLst>
        </pc:spChg>
      </pc:sldChg>
      <pc:sldChg chg="addSp delSp modSp add mod ord">
        <pc:chgData name="Qianwang Wang" userId="81583dd7-4651-4a43-bf1b-c980e79b5b37" providerId="ADAL" clId="{2CF2688B-9486-4995-A6C6-7130A8EB4AD2}" dt="2026-03-19T07:09:25.407" v="89" actId="1076"/>
        <pc:sldMkLst>
          <pc:docMk/>
          <pc:sldMk cId="1777973804" sldId="315"/>
        </pc:sldMkLst>
        <pc:spChg chg="mod">
          <ac:chgData name="Qianwang Wang" userId="81583dd7-4651-4a43-bf1b-c980e79b5b37" providerId="ADAL" clId="{2CF2688B-9486-4995-A6C6-7130A8EB4AD2}" dt="2026-03-19T07:07:29.240" v="61"/>
          <ac:spMkLst>
            <pc:docMk/>
            <pc:sldMk cId="1777973804" sldId="315"/>
            <ac:spMk id="2" creationId="{7307F22D-B84B-F0E7-CBA1-B4521BB48744}"/>
          </ac:spMkLst>
        </pc:spChg>
        <pc:spChg chg="add mod">
          <ac:chgData name="Qianwang Wang" userId="81583dd7-4651-4a43-bf1b-c980e79b5b37" providerId="ADAL" clId="{2CF2688B-9486-4995-A6C6-7130A8EB4AD2}" dt="2026-03-19T07:09:13.067" v="86" actId="1076"/>
          <ac:spMkLst>
            <pc:docMk/>
            <pc:sldMk cId="1777973804" sldId="315"/>
            <ac:spMk id="3" creationId="{CE07A170-CD9A-EBF9-4E8D-194D2803A722}"/>
          </ac:spMkLst>
        </pc:spChg>
        <pc:spChg chg="add mod">
          <ac:chgData name="Qianwang Wang" userId="81583dd7-4651-4a43-bf1b-c980e79b5b37" providerId="ADAL" clId="{2CF2688B-9486-4995-A6C6-7130A8EB4AD2}" dt="2026-03-19T07:09:13.067" v="86" actId="1076"/>
          <ac:spMkLst>
            <pc:docMk/>
            <pc:sldMk cId="1777973804" sldId="315"/>
            <ac:spMk id="10" creationId="{308693A7-C947-A3E4-D0A0-A255FE510B2F}"/>
          </ac:spMkLst>
        </pc:spChg>
        <pc:spChg chg="mod">
          <ac:chgData name="Qianwang Wang" userId="81583dd7-4651-4a43-bf1b-c980e79b5b37" providerId="ADAL" clId="{2CF2688B-9486-4995-A6C6-7130A8EB4AD2}" dt="2026-03-19T07:09:07.206" v="85" actId="2085"/>
          <ac:spMkLst>
            <pc:docMk/>
            <pc:sldMk cId="1777973804" sldId="315"/>
            <ac:spMk id="37" creationId="{ACDF3A73-3E84-5D35-F9D9-32E4DD8F1ECF}"/>
          </ac:spMkLst>
        </pc:spChg>
        <pc:spChg chg="mod">
          <ac:chgData name="Qianwang Wang" userId="81583dd7-4651-4a43-bf1b-c980e79b5b37" providerId="ADAL" clId="{2CF2688B-9486-4995-A6C6-7130A8EB4AD2}" dt="2026-03-19T07:09:07.206" v="85" actId="2085"/>
          <ac:spMkLst>
            <pc:docMk/>
            <pc:sldMk cId="1777973804" sldId="315"/>
            <ac:spMk id="38" creationId="{02812DC7-8FA3-278D-D3F8-1DCB718EDC04}"/>
          </ac:spMkLst>
        </pc:spChg>
        <pc:spChg chg="mod">
          <ac:chgData name="Qianwang Wang" userId="81583dd7-4651-4a43-bf1b-c980e79b5b37" providerId="ADAL" clId="{2CF2688B-9486-4995-A6C6-7130A8EB4AD2}" dt="2026-03-19T07:09:18.819" v="87" actId="1076"/>
          <ac:spMkLst>
            <pc:docMk/>
            <pc:sldMk cId="1777973804" sldId="315"/>
            <ac:spMk id="40" creationId="{DE2A1D81-CFE3-1232-898A-833142AA4A97}"/>
          </ac:spMkLst>
        </pc:spChg>
        <pc:spChg chg="mod">
          <ac:chgData name="Qianwang Wang" userId="81583dd7-4651-4a43-bf1b-c980e79b5b37" providerId="ADAL" clId="{2CF2688B-9486-4995-A6C6-7130A8EB4AD2}" dt="2026-03-19T07:09:18.819" v="87" actId="1076"/>
          <ac:spMkLst>
            <pc:docMk/>
            <pc:sldMk cId="1777973804" sldId="315"/>
            <ac:spMk id="41" creationId="{9B4934FE-432E-63AD-70A5-4E765D0994F2}"/>
          </ac:spMkLst>
        </pc:spChg>
        <pc:spChg chg="add mod">
          <ac:chgData name="Qianwang Wang" userId="81583dd7-4651-4a43-bf1b-c980e79b5b37" providerId="ADAL" clId="{2CF2688B-9486-4995-A6C6-7130A8EB4AD2}" dt="2026-03-19T07:09:07.206" v="85" actId="2085"/>
          <ac:spMkLst>
            <pc:docMk/>
            <pc:sldMk cId="1777973804" sldId="315"/>
            <ac:spMk id="43" creationId="{28644CBF-611D-B7BC-19F1-AF2E526D06BE}"/>
          </ac:spMkLst>
        </pc:spChg>
        <pc:spChg chg="add mod">
          <ac:chgData name="Qianwang Wang" userId="81583dd7-4651-4a43-bf1b-c980e79b5b37" providerId="ADAL" clId="{2CF2688B-9486-4995-A6C6-7130A8EB4AD2}" dt="2026-03-19T07:09:07.206" v="85" actId="2085"/>
          <ac:spMkLst>
            <pc:docMk/>
            <pc:sldMk cId="1777973804" sldId="315"/>
            <ac:spMk id="44" creationId="{7E126C45-E8E0-F815-F75C-B56E14F70F9C}"/>
          </ac:spMkLst>
        </pc:spChg>
        <pc:spChg chg="mod">
          <ac:chgData name="Qianwang Wang" userId="81583dd7-4651-4a43-bf1b-c980e79b5b37" providerId="ADAL" clId="{2CF2688B-9486-4995-A6C6-7130A8EB4AD2}" dt="2026-03-19T07:09:22.596" v="88" actId="1076"/>
          <ac:spMkLst>
            <pc:docMk/>
            <pc:sldMk cId="1777973804" sldId="315"/>
            <ac:spMk id="46" creationId="{753D77E4-3BC3-F795-C314-3193BFE483B5}"/>
          </ac:spMkLst>
        </pc:spChg>
        <pc:spChg chg="mod">
          <ac:chgData name="Qianwang Wang" userId="81583dd7-4651-4a43-bf1b-c980e79b5b37" providerId="ADAL" clId="{2CF2688B-9486-4995-A6C6-7130A8EB4AD2}" dt="2026-03-19T07:09:22.596" v="88" actId="1076"/>
          <ac:spMkLst>
            <pc:docMk/>
            <pc:sldMk cId="1777973804" sldId="315"/>
            <ac:spMk id="47" creationId="{D0BEA46B-7CC5-B2ED-D103-064763351C4F}"/>
          </ac:spMkLst>
        </pc:spChg>
        <pc:spChg chg="mod">
          <ac:chgData name="Qianwang Wang" userId="81583dd7-4651-4a43-bf1b-c980e79b5b37" providerId="ADAL" clId="{2CF2688B-9486-4995-A6C6-7130A8EB4AD2}" dt="2026-03-19T07:09:07.206" v="85" actId="2085"/>
          <ac:spMkLst>
            <pc:docMk/>
            <pc:sldMk cId="1777973804" sldId="315"/>
            <ac:spMk id="50" creationId="{8CDA5CB3-BF12-9B68-D4A3-670C923B9546}"/>
          </ac:spMkLst>
        </pc:spChg>
        <pc:spChg chg="add mod">
          <ac:chgData name="Qianwang Wang" userId="81583dd7-4651-4a43-bf1b-c980e79b5b37" providerId="ADAL" clId="{2CF2688B-9486-4995-A6C6-7130A8EB4AD2}" dt="2026-03-19T07:09:25.407" v="89" actId="1076"/>
          <ac:spMkLst>
            <pc:docMk/>
            <pc:sldMk cId="1777973804" sldId="315"/>
            <ac:spMk id="52" creationId="{D890D765-400A-BD81-FA99-6299CF8AA35C}"/>
          </ac:spMkLst>
        </pc:spChg>
        <pc:spChg chg="mod">
          <ac:chgData name="Qianwang Wang" userId="81583dd7-4651-4a43-bf1b-c980e79b5b37" providerId="ADAL" clId="{2CF2688B-9486-4995-A6C6-7130A8EB4AD2}" dt="2026-03-19T07:09:25.407" v="89" actId="1076"/>
          <ac:spMkLst>
            <pc:docMk/>
            <pc:sldMk cId="1777973804" sldId="315"/>
            <ac:spMk id="53" creationId="{BE4A8C98-A5BE-3F82-8D92-E3238A6C8EFB}"/>
          </ac:spMkLst>
        </pc:spChg>
        <pc:spChg chg="add mod">
          <ac:chgData name="Qianwang Wang" userId="81583dd7-4651-4a43-bf1b-c980e79b5b37" providerId="ADAL" clId="{2CF2688B-9486-4995-A6C6-7130A8EB4AD2}" dt="2026-03-19T07:09:07.206" v="85" actId="2085"/>
          <ac:spMkLst>
            <pc:docMk/>
            <pc:sldMk cId="1777973804" sldId="315"/>
            <ac:spMk id="56" creationId="{530CD148-BCC8-543F-ACEF-1DB001E7578C}"/>
          </ac:spMkLst>
        </pc:spChg>
      </pc:sldChg>
      <pc:sldChg chg="addSp delSp modSp add mod ord">
        <pc:chgData name="Qianwang Wang" userId="81583dd7-4651-4a43-bf1b-c980e79b5b37" providerId="ADAL" clId="{2CF2688B-9486-4995-A6C6-7130A8EB4AD2}" dt="2026-03-19T07:14:01.892" v="140" actId="692"/>
        <pc:sldMkLst>
          <pc:docMk/>
          <pc:sldMk cId="1266314378" sldId="316"/>
        </pc:sldMkLst>
      </pc:sldChg>
    </pc:docChg>
  </pc:docChgLst>
  <pc:docChgLst>
    <pc:chgData name="Haomin Yang" userId="S::haomin.yang@beigene.com::4c0eb0f0-f686-4039-b749-82cf0c4c3de5" providerId="AD" clId="Web-{2356C1A9-EE6D-97DA-1514-5D9E73FED925}"/>
    <pc:docChg chg="addSld delSld sldOrd addMainMaster delMainMaster modMainMaster modSection">
      <pc:chgData name="Haomin Yang" userId="S::haomin.yang@beigene.com::4c0eb0f0-f686-4039-b749-82cf0c4c3de5" providerId="AD" clId="Web-{2356C1A9-EE6D-97DA-1514-5D9E73FED925}" dt="2026-03-19T03:10:44.289" v="5"/>
      <pc:docMkLst>
        <pc:docMk/>
      </pc:docMkLst>
      <pc:sldChg chg="ord">
        <pc:chgData name="Haomin Yang" userId="S::haomin.yang@beigene.com::4c0eb0f0-f686-4039-b749-82cf0c4c3de5" providerId="AD" clId="Web-{2356C1A9-EE6D-97DA-1514-5D9E73FED925}" dt="2026-03-19T03:09:58.866" v="1"/>
        <pc:sldMkLst>
          <pc:docMk/>
          <pc:sldMk cId="0" sldId="276"/>
        </pc:sldMkLst>
      </pc:sldChg>
      <pc:sldChg chg="add del">
        <pc:chgData name="Haomin Yang" userId="S::haomin.yang@beigene.com::4c0eb0f0-f686-4039-b749-82cf0c4c3de5" providerId="AD" clId="Web-{2356C1A9-EE6D-97DA-1514-5D9E73FED925}" dt="2026-03-19T03:10:44.289" v="5"/>
        <pc:sldMkLst>
          <pc:docMk/>
          <pc:sldMk cId="3544283200" sldId="304"/>
        </pc:sldMkLst>
      </pc:sldChg>
      <pc:sldMasterChg chg="addSldLayout delSldLayout modSldLayout">
        <pc:chgData name="Haomin Yang" userId="S::haomin.yang@beigene.com::4c0eb0f0-f686-4039-b749-82cf0c4c3de5" providerId="AD" clId="Web-{2356C1A9-EE6D-97DA-1514-5D9E73FED925}" dt="2026-03-19T03:10:44.289" v="5"/>
        <pc:sldMasterMkLst>
          <pc:docMk/>
          <pc:sldMasterMk cId="0" sldId="2147483648"/>
        </pc:sldMasterMkLst>
        <pc:sldLayoutChg chg="replId">
          <pc:chgData name="Haomin Yang" userId="S::haomin.yang@beigene.com::4c0eb0f0-f686-4039-b749-82cf0c4c3de5" providerId="AD" clId="Web-{2356C1A9-EE6D-97DA-1514-5D9E73FED925}" dt="2026-03-19T03:10:44.289" v="5"/>
          <pc:sldLayoutMkLst>
            <pc:docMk/>
            <pc:sldMasterMk cId="0" sldId="2147483648"/>
            <pc:sldLayoutMk cId="1261138911" sldId="2147483718"/>
          </pc:sldLayoutMkLst>
        </pc:sldLayoutChg>
        <pc:sldLayoutChg chg="add del">
          <pc:chgData name="Haomin Yang" userId="S::haomin.yang@beigene.com::4c0eb0f0-f686-4039-b749-82cf0c4c3de5" providerId="AD" clId="Web-{2356C1A9-EE6D-97DA-1514-5D9E73FED925}" dt="2026-03-19T03:10:32.789" v="3"/>
          <pc:sldLayoutMkLst>
            <pc:docMk/>
            <pc:sldMasterMk cId="0" sldId="2147483648"/>
            <pc:sldLayoutMk cId="973741131" sldId="2147483719"/>
          </pc:sldLayoutMkLst>
        </pc:sldLayoutChg>
      </pc:sldMasterChg>
      <pc:sldMasterChg chg="modSldLayout">
        <pc:chgData name="Haomin Yang" userId="S::haomin.yang@beigene.com::4c0eb0f0-f686-4039-b749-82cf0c4c3de5" providerId="AD" clId="Web-{2356C1A9-EE6D-97DA-1514-5D9E73FED925}" dt="2026-03-19T03:10:44.289" v="5"/>
        <pc:sldMasterMkLst>
          <pc:docMk/>
          <pc:sldMasterMk cId="2261666549" sldId="2147483652"/>
        </pc:sldMasterMkLst>
        <pc:sldLayoutChg chg="replId">
          <pc:chgData name="Haomin Yang" userId="S::haomin.yang@beigene.com::4c0eb0f0-f686-4039-b749-82cf0c4c3de5" providerId="AD" clId="Web-{2356C1A9-EE6D-97DA-1514-5D9E73FED925}" dt="2026-03-19T03:10:44.289" v="5"/>
          <pc:sldLayoutMkLst>
            <pc:docMk/>
            <pc:sldMasterMk cId="2261666549" sldId="2147483652"/>
            <pc:sldLayoutMk cId="3589052264" sldId="2147483660"/>
          </pc:sldLayoutMkLst>
        </pc:sldLayoutChg>
        <pc:sldLayoutChg chg="replId">
          <pc:chgData name="Haomin Yang" userId="S::haomin.yang@beigene.com::4c0eb0f0-f686-4039-b749-82cf0c4c3de5" providerId="AD" clId="Web-{2356C1A9-EE6D-97DA-1514-5D9E73FED925}" dt="2026-03-19T03:10:44.289" v="5"/>
          <pc:sldLayoutMkLst>
            <pc:docMk/>
            <pc:sldMasterMk cId="2261666549" sldId="2147483652"/>
            <pc:sldLayoutMk cId="1590704957" sldId="2147483661"/>
          </pc:sldLayoutMkLst>
        </pc:sldLayoutChg>
        <pc:sldLayoutChg chg="replId">
          <pc:chgData name="Haomin Yang" userId="S::haomin.yang@beigene.com::4c0eb0f0-f686-4039-b749-82cf0c4c3de5" providerId="AD" clId="Web-{2356C1A9-EE6D-97DA-1514-5D9E73FED925}" dt="2026-03-19T03:10:44.289" v="5"/>
          <pc:sldLayoutMkLst>
            <pc:docMk/>
            <pc:sldMasterMk cId="2261666549" sldId="2147483652"/>
            <pc:sldLayoutMk cId="228861724" sldId="2147483662"/>
          </pc:sldLayoutMkLst>
        </pc:sldLayoutChg>
        <pc:sldLayoutChg chg="replId">
          <pc:chgData name="Haomin Yang" userId="S::haomin.yang@beigene.com::4c0eb0f0-f686-4039-b749-82cf0c4c3de5" providerId="AD" clId="Web-{2356C1A9-EE6D-97DA-1514-5D9E73FED925}" dt="2026-03-19T03:10:44.289" v="5"/>
          <pc:sldLayoutMkLst>
            <pc:docMk/>
            <pc:sldMasterMk cId="2261666549" sldId="2147483652"/>
            <pc:sldLayoutMk cId="3686695801" sldId="2147483663"/>
          </pc:sldLayoutMkLst>
        </pc:sldLayoutChg>
        <pc:sldLayoutChg chg="replId">
          <pc:chgData name="Haomin Yang" userId="S::haomin.yang@beigene.com::4c0eb0f0-f686-4039-b749-82cf0c4c3de5" providerId="AD" clId="Web-{2356C1A9-EE6D-97DA-1514-5D9E73FED925}" dt="2026-03-19T03:10:44.289" v="5"/>
          <pc:sldLayoutMkLst>
            <pc:docMk/>
            <pc:sldMasterMk cId="2261666549" sldId="2147483652"/>
            <pc:sldLayoutMk cId="138199548" sldId="2147483664"/>
          </pc:sldLayoutMkLst>
        </pc:sldLayoutChg>
        <pc:sldLayoutChg chg="replId">
          <pc:chgData name="Haomin Yang" userId="S::haomin.yang@beigene.com::4c0eb0f0-f686-4039-b749-82cf0c4c3de5" providerId="AD" clId="Web-{2356C1A9-EE6D-97DA-1514-5D9E73FED925}" dt="2026-03-19T03:10:44.289" v="5"/>
          <pc:sldLayoutMkLst>
            <pc:docMk/>
            <pc:sldMasterMk cId="2261666549" sldId="2147483652"/>
            <pc:sldLayoutMk cId="2760066329" sldId="2147483665"/>
          </pc:sldLayoutMkLst>
        </pc:sldLayoutChg>
        <pc:sldLayoutChg chg="replId">
          <pc:chgData name="Haomin Yang" userId="S::haomin.yang@beigene.com::4c0eb0f0-f686-4039-b749-82cf0c4c3de5" providerId="AD" clId="Web-{2356C1A9-EE6D-97DA-1514-5D9E73FED925}" dt="2026-03-19T03:10:44.289" v="5"/>
          <pc:sldLayoutMkLst>
            <pc:docMk/>
            <pc:sldMasterMk cId="2261666549" sldId="2147483652"/>
            <pc:sldLayoutMk cId="1150262627" sldId="2147483666"/>
          </pc:sldLayoutMkLst>
        </pc:sldLayoutChg>
        <pc:sldLayoutChg chg="replId">
          <pc:chgData name="Haomin Yang" userId="S::haomin.yang@beigene.com::4c0eb0f0-f686-4039-b749-82cf0c4c3de5" providerId="AD" clId="Web-{2356C1A9-EE6D-97DA-1514-5D9E73FED925}" dt="2026-03-19T03:10:44.289" v="5"/>
          <pc:sldLayoutMkLst>
            <pc:docMk/>
            <pc:sldMasterMk cId="2261666549" sldId="2147483652"/>
            <pc:sldLayoutMk cId="2653665381" sldId="2147483667"/>
          </pc:sldLayoutMkLst>
        </pc:sldLayoutChg>
        <pc:sldLayoutChg chg="replId">
          <pc:chgData name="Haomin Yang" userId="S::haomin.yang@beigene.com::4c0eb0f0-f686-4039-b749-82cf0c4c3de5" providerId="AD" clId="Web-{2356C1A9-EE6D-97DA-1514-5D9E73FED925}" dt="2026-03-19T03:10:44.289" v="5"/>
          <pc:sldLayoutMkLst>
            <pc:docMk/>
            <pc:sldMasterMk cId="2261666549" sldId="2147483652"/>
            <pc:sldLayoutMk cId="810315709" sldId="2147483668"/>
          </pc:sldLayoutMkLst>
        </pc:sldLayoutChg>
        <pc:sldLayoutChg chg="replId">
          <pc:chgData name="Haomin Yang" userId="S::haomin.yang@beigene.com::4c0eb0f0-f686-4039-b749-82cf0c4c3de5" providerId="AD" clId="Web-{2356C1A9-EE6D-97DA-1514-5D9E73FED925}" dt="2026-03-19T03:10:44.289" v="5"/>
          <pc:sldLayoutMkLst>
            <pc:docMk/>
            <pc:sldMasterMk cId="2261666549" sldId="2147483652"/>
            <pc:sldLayoutMk cId="2196013997" sldId="2147483669"/>
          </pc:sldLayoutMkLst>
        </pc:sldLayoutChg>
        <pc:sldLayoutChg chg="replId">
          <pc:chgData name="Haomin Yang" userId="S::haomin.yang@beigene.com::4c0eb0f0-f686-4039-b749-82cf0c4c3de5" providerId="AD" clId="Web-{2356C1A9-EE6D-97DA-1514-5D9E73FED925}" dt="2026-03-19T03:10:44.289" v="5"/>
          <pc:sldLayoutMkLst>
            <pc:docMk/>
            <pc:sldMasterMk cId="2261666549" sldId="2147483652"/>
            <pc:sldLayoutMk cId="2565774139" sldId="2147483670"/>
          </pc:sldLayoutMkLst>
        </pc:sldLayoutChg>
        <pc:sldLayoutChg chg="replId">
          <pc:chgData name="Haomin Yang" userId="S::haomin.yang@beigene.com::4c0eb0f0-f686-4039-b749-82cf0c4c3de5" providerId="AD" clId="Web-{2356C1A9-EE6D-97DA-1514-5D9E73FED925}" dt="2026-03-19T03:10:44.289" v="5"/>
          <pc:sldLayoutMkLst>
            <pc:docMk/>
            <pc:sldMasterMk cId="2261666549" sldId="2147483652"/>
            <pc:sldLayoutMk cId="1612931750" sldId="2147483671"/>
          </pc:sldLayoutMkLst>
        </pc:sldLayoutChg>
        <pc:sldLayoutChg chg="replId">
          <pc:chgData name="Haomin Yang" userId="S::haomin.yang@beigene.com::4c0eb0f0-f686-4039-b749-82cf0c4c3de5" providerId="AD" clId="Web-{2356C1A9-EE6D-97DA-1514-5D9E73FED925}" dt="2026-03-19T03:10:44.289" v="5"/>
          <pc:sldLayoutMkLst>
            <pc:docMk/>
            <pc:sldMasterMk cId="2261666549" sldId="2147483652"/>
            <pc:sldLayoutMk cId="2315593214" sldId="2147483672"/>
          </pc:sldLayoutMkLst>
        </pc:sldLayoutChg>
        <pc:sldLayoutChg chg="replId">
          <pc:chgData name="Haomin Yang" userId="S::haomin.yang@beigene.com::4c0eb0f0-f686-4039-b749-82cf0c4c3de5" providerId="AD" clId="Web-{2356C1A9-EE6D-97DA-1514-5D9E73FED925}" dt="2026-03-19T03:10:44.289" v="5"/>
          <pc:sldLayoutMkLst>
            <pc:docMk/>
            <pc:sldMasterMk cId="2261666549" sldId="2147483652"/>
            <pc:sldLayoutMk cId="3331410127" sldId="2147483673"/>
          </pc:sldLayoutMkLst>
        </pc:sldLayoutChg>
        <pc:sldLayoutChg chg="replId">
          <pc:chgData name="Haomin Yang" userId="S::haomin.yang@beigene.com::4c0eb0f0-f686-4039-b749-82cf0c4c3de5" providerId="AD" clId="Web-{2356C1A9-EE6D-97DA-1514-5D9E73FED925}" dt="2026-03-19T03:10:44.289" v="5"/>
          <pc:sldLayoutMkLst>
            <pc:docMk/>
            <pc:sldMasterMk cId="2261666549" sldId="2147483652"/>
            <pc:sldLayoutMk cId="1009161326" sldId="2147483674"/>
          </pc:sldLayoutMkLst>
        </pc:sldLayoutChg>
        <pc:sldLayoutChg chg="replId">
          <pc:chgData name="Haomin Yang" userId="S::haomin.yang@beigene.com::4c0eb0f0-f686-4039-b749-82cf0c4c3de5" providerId="AD" clId="Web-{2356C1A9-EE6D-97DA-1514-5D9E73FED925}" dt="2026-03-19T03:10:44.289" v="5"/>
          <pc:sldLayoutMkLst>
            <pc:docMk/>
            <pc:sldMasterMk cId="2261666549" sldId="2147483652"/>
            <pc:sldLayoutMk cId="2569643507" sldId="2147483675"/>
          </pc:sldLayoutMkLst>
        </pc:sldLayoutChg>
        <pc:sldLayoutChg chg="replId">
          <pc:chgData name="Haomin Yang" userId="S::haomin.yang@beigene.com::4c0eb0f0-f686-4039-b749-82cf0c4c3de5" providerId="AD" clId="Web-{2356C1A9-EE6D-97DA-1514-5D9E73FED925}" dt="2026-03-19T03:10:44.289" v="5"/>
          <pc:sldLayoutMkLst>
            <pc:docMk/>
            <pc:sldMasterMk cId="2261666549" sldId="2147483652"/>
            <pc:sldLayoutMk cId="470109481" sldId="2147483676"/>
          </pc:sldLayoutMkLst>
        </pc:sldLayoutChg>
        <pc:sldLayoutChg chg="replId">
          <pc:chgData name="Haomin Yang" userId="S::haomin.yang@beigene.com::4c0eb0f0-f686-4039-b749-82cf0c4c3de5" providerId="AD" clId="Web-{2356C1A9-EE6D-97DA-1514-5D9E73FED925}" dt="2026-03-19T03:10:44.289" v="5"/>
          <pc:sldLayoutMkLst>
            <pc:docMk/>
            <pc:sldMasterMk cId="2261666549" sldId="2147483652"/>
            <pc:sldLayoutMk cId="3750710183" sldId="2147483677"/>
          </pc:sldLayoutMkLst>
        </pc:sldLayoutChg>
        <pc:sldLayoutChg chg="replId">
          <pc:chgData name="Haomin Yang" userId="S::haomin.yang@beigene.com::4c0eb0f0-f686-4039-b749-82cf0c4c3de5" providerId="AD" clId="Web-{2356C1A9-EE6D-97DA-1514-5D9E73FED925}" dt="2026-03-19T03:10:44.289" v="5"/>
          <pc:sldLayoutMkLst>
            <pc:docMk/>
            <pc:sldMasterMk cId="2261666549" sldId="2147483652"/>
            <pc:sldLayoutMk cId="4201352761" sldId="2147483678"/>
          </pc:sldLayoutMkLst>
        </pc:sldLayoutChg>
        <pc:sldLayoutChg chg="replId">
          <pc:chgData name="Haomin Yang" userId="S::haomin.yang@beigene.com::4c0eb0f0-f686-4039-b749-82cf0c4c3de5" providerId="AD" clId="Web-{2356C1A9-EE6D-97DA-1514-5D9E73FED925}" dt="2026-03-19T03:10:44.289" v="5"/>
          <pc:sldLayoutMkLst>
            <pc:docMk/>
            <pc:sldMasterMk cId="2261666549" sldId="2147483652"/>
            <pc:sldLayoutMk cId="1537556702" sldId="2147483679"/>
          </pc:sldLayoutMkLst>
        </pc:sldLayoutChg>
        <pc:sldLayoutChg chg="replId">
          <pc:chgData name="Haomin Yang" userId="S::haomin.yang@beigene.com::4c0eb0f0-f686-4039-b749-82cf0c4c3de5" providerId="AD" clId="Web-{2356C1A9-EE6D-97DA-1514-5D9E73FED925}" dt="2026-03-19T03:10:44.289" v="5"/>
          <pc:sldLayoutMkLst>
            <pc:docMk/>
            <pc:sldMasterMk cId="2261666549" sldId="2147483652"/>
            <pc:sldLayoutMk cId="1740427446" sldId="2147483680"/>
          </pc:sldLayoutMkLst>
        </pc:sldLayoutChg>
        <pc:sldLayoutChg chg="replId">
          <pc:chgData name="Haomin Yang" userId="S::haomin.yang@beigene.com::4c0eb0f0-f686-4039-b749-82cf0c4c3de5" providerId="AD" clId="Web-{2356C1A9-EE6D-97DA-1514-5D9E73FED925}" dt="2026-03-19T03:10:44.289" v="5"/>
          <pc:sldLayoutMkLst>
            <pc:docMk/>
            <pc:sldMasterMk cId="2261666549" sldId="2147483652"/>
            <pc:sldLayoutMk cId="1920778010" sldId="2147483681"/>
          </pc:sldLayoutMkLst>
        </pc:sldLayoutChg>
        <pc:sldLayoutChg chg="replId">
          <pc:chgData name="Haomin Yang" userId="S::haomin.yang@beigene.com::4c0eb0f0-f686-4039-b749-82cf0c4c3de5" providerId="AD" clId="Web-{2356C1A9-EE6D-97DA-1514-5D9E73FED925}" dt="2026-03-19T03:10:44.289" v="5"/>
          <pc:sldLayoutMkLst>
            <pc:docMk/>
            <pc:sldMasterMk cId="2261666549" sldId="2147483652"/>
            <pc:sldLayoutMk cId="1922432697" sldId="2147483682"/>
          </pc:sldLayoutMkLst>
        </pc:sldLayoutChg>
        <pc:sldLayoutChg chg="replId">
          <pc:chgData name="Haomin Yang" userId="S::haomin.yang@beigene.com::4c0eb0f0-f686-4039-b749-82cf0c4c3de5" providerId="AD" clId="Web-{2356C1A9-EE6D-97DA-1514-5D9E73FED925}" dt="2026-03-19T03:10:44.289" v="5"/>
          <pc:sldLayoutMkLst>
            <pc:docMk/>
            <pc:sldMasterMk cId="2261666549" sldId="2147483652"/>
            <pc:sldLayoutMk cId="1549951098" sldId="2147483683"/>
          </pc:sldLayoutMkLst>
        </pc:sldLayoutChg>
        <pc:sldLayoutChg chg="replId">
          <pc:chgData name="Haomin Yang" userId="S::haomin.yang@beigene.com::4c0eb0f0-f686-4039-b749-82cf0c4c3de5" providerId="AD" clId="Web-{2356C1A9-EE6D-97DA-1514-5D9E73FED925}" dt="2026-03-19T03:10:44.289" v="5"/>
          <pc:sldLayoutMkLst>
            <pc:docMk/>
            <pc:sldMasterMk cId="2261666549" sldId="2147483652"/>
            <pc:sldLayoutMk cId="1309040053" sldId="2147483684"/>
          </pc:sldLayoutMkLst>
        </pc:sldLayoutChg>
        <pc:sldLayoutChg chg="replId">
          <pc:chgData name="Haomin Yang" userId="S::haomin.yang@beigene.com::4c0eb0f0-f686-4039-b749-82cf0c4c3de5" providerId="AD" clId="Web-{2356C1A9-EE6D-97DA-1514-5D9E73FED925}" dt="2026-03-19T03:10:44.289" v="5"/>
          <pc:sldLayoutMkLst>
            <pc:docMk/>
            <pc:sldMasterMk cId="2261666549" sldId="2147483652"/>
            <pc:sldLayoutMk cId="1216037715" sldId="2147483685"/>
          </pc:sldLayoutMkLst>
        </pc:sldLayoutChg>
        <pc:sldLayoutChg chg="replId">
          <pc:chgData name="Haomin Yang" userId="S::haomin.yang@beigene.com::4c0eb0f0-f686-4039-b749-82cf0c4c3de5" providerId="AD" clId="Web-{2356C1A9-EE6D-97DA-1514-5D9E73FED925}" dt="2026-03-19T03:10:44.289" v="5"/>
          <pc:sldLayoutMkLst>
            <pc:docMk/>
            <pc:sldMasterMk cId="2261666549" sldId="2147483652"/>
            <pc:sldLayoutMk cId="4089665799" sldId="2147483686"/>
          </pc:sldLayoutMkLst>
        </pc:sldLayoutChg>
        <pc:sldLayoutChg chg="replId">
          <pc:chgData name="Haomin Yang" userId="S::haomin.yang@beigene.com::4c0eb0f0-f686-4039-b749-82cf0c4c3de5" providerId="AD" clId="Web-{2356C1A9-EE6D-97DA-1514-5D9E73FED925}" dt="2026-03-19T03:10:44.289" v="5"/>
          <pc:sldLayoutMkLst>
            <pc:docMk/>
            <pc:sldMasterMk cId="2261666549" sldId="2147483652"/>
            <pc:sldLayoutMk cId="4230084188" sldId="2147483687"/>
          </pc:sldLayoutMkLst>
        </pc:sldLayoutChg>
        <pc:sldLayoutChg chg="replId">
          <pc:chgData name="Haomin Yang" userId="S::haomin.yang@beigene.com::4c0eb0f0-f686-4039-b749-82cf0c4c3de5" providerId="AD" clId="Web-{2356C1A9-EE6D-97DA-1514-5D9E73FED925}" dt="2026-03-19T03:10:44.289" v="5"/>
          <pc:sldLayoutMkLst>
            <pc:docMk/>
            <pc:sldMasterMk cId="2261666549" sldId="2147483652"/>
            <pc:sldLayoutMk cId="1760099908" sldId="2147483688"/>
          </pc:sldLayoutMkLst>
        </pc:sldLayoutChg>
        <pc:sldLayoutChg chg="replId">
          <pc:chgData name="Haomin Yang" userId="S::haomin.yang@beigene.com::4c0eb0f0-f686-4039-b749-82cf0c4c3de5" providerId="AD" clId="Web-{2356C1A9-EE6D-97DA-1514-5D9E73FED925}" dt="2026-03-19T03:10:44.289" v="5"/>
          <pc:sldLayoutMkLst>
            <pc:docMk/>
            <pc:sldMasterMk cId="2261666549" sldId="2147483652"/>
            <pc:sldLayoutMk cId="3185723731" sldId="2147483689"/>
          </pc:sldLayoutMkLst>
        </pc:sldLayoutChg>
        <pc:sldLayoutChg chg="replId">
          <pc:chgData name="Haomin Yang" userId="S::haomin.yang@beigene.com::4c0eb0f0-f686-4039-b749-82cf0c4c3de5" providerId="AD" clId="Web-{2356C1A9-EE6D-97DA-1514-5D9E73FED925}" dt="2026-03-19T03:10:44.289" v="5"/>
          <pc:sldLayoutMkLst>
            <pc:docMk/>
            <pc:sldMasterMk cId="2261666549" sldId="2147483652"/>
            <pc:sldLayoutMk cId="4048261970" sldId="2147483690"/>
          </pc:sldLayoutMkLst>
        </pc:sldLayoutChg>
        <pc:sldLayoutChg chg="replId">
          <pc:chgData name="Haomin Yang" userId="S::haomin.yang@beigene.com::4c0eb0f0-f686-4039-b749-82cf0c4c3de5" providerId="AD" clId="Web-{2356C1A9-EE6D-97DA-1514-5D9E73FED925}" dt="2026-03-19T03:10:44.289" v="5"/>
          <pc:sldLayoutMkLst>
            <pc:docMk/>
            <pc:sldMasterMk cId="2261666549" sldId="2147483652"/>
            <pc:sldLayoutMk cId="1368556208" sldId="2147483691"/>
          </pc:sldLayoutMkLst>
        </pc:sldLayoutChg>
        <pc:sldLayoutChg chg="replId">
          <pc:chgData name="Haomin Yang" userId="S::haomin.yang@beigene.com::4c0eb0f0-f686-4039-b749-82cf0c4c3de5" providerId="AD" clId="Web-{2356C1A9-EE6D-97DA-1514-5D9E73FED925}" dt="2026-03-19T03:10:44.289" v="5"/>
          <pc:sldLayoutMkLst>
            <pc:docMk/>
            <pc:sldMasterMk cId="2261666549" sldId="2147483652"/>
            <pc:sldLayoutMk cId="999597740" sldId="2147483692"/>
          </pc:sldLayoutMkLst>
        </pc:sldLayoutChg>
        <pc:sldLayoutChg chg="replId">
          <pc:chgData name="Haomin Yang" userId="S::haomin.yang@beigene.com::4c0eb0f0-f686-4039-b749-82cf0c4c3de5" providerId="AD" clId="Web-{2356C1A9-EE6D-97DA-1514-5D9E73FED925}" dt="2026-03-19T03:10:44.289" v="5"/>
          <pc:sldLayoutMkLst>
            <pc:docMk/>
            <pc:sldMasterMk cId="2261666549" sldId="2147483652"/>
            <pc:sldLayoutMk cId="3954851579" sldId="2147483693"/>
          </pc:sldLayoutMkLst>
        </pc:sldLayoutChg>
        <pc:sldLayoutChg chg="replId">
          <pc:chgData name="Haomin Yang" userId="S::haomin.yang@beigene.com::4c0eb0f0-f686-4039-b749-82cf0c4c3de5" providerId="AD" clId="Web-{2356C1A9-EE6D-97DA-1514-5D9E73FED925}" dt="2026-03-19T03:10:44.289" v="5"/>
          <pc:sldLayoutMkLst>
            <pc:docMk/>
            <pc:sldMasterMk cId="2261666549" sldId="2147483652"/>
            <pc:sldLayoutMk cId="1640359628" sldId="2147483694"/>
          </pc:sldLayoutMkLst>
        </pc:sldLayoutChg>
        <pc:sldLayoutChg chg="replId">
          <pc:chgData name="Haomin Yang" userId="S::haomin.yang@beigene.com::4c0eb0f0-f686-4039-b749-82cf0c4c3de5" providerId="AD" clId="Web-{2356C1A9-EE6D-97DA-1514-5D9E73FED925}" dt="2026-03-19T03:10:44.289" v="5"/>
          <pc:sldLayoutMkLst>
            <pc:docMk/>
            <pc:sldMasterMk cId="2261666549" sldId="2147483652"/>
            <pc:sldLayoutMk cId="2656269768" sldId="2147483695"/>
          </pc:sldLayoutMkLst>
        </pc:sldLayoutChg>
        <pc:sldLayoutChg chg="replId">
          <pc:chgData name="Haomin Yang" userId="S::haomin.yang@beigene.com::4c0eb0f0-f686-4039-b749-82cf0c4c3de5" providerId="AD" clId="Web-{2356C1A9-EE6D-97DA-1514-5D9E73FED925}" dt="2026-03-19T03:10:44.289" v="5"/>
          <pc:sldLayoutMkLst>
            <pc:docMk/>
            <pc:sldMasterMk cId="2261666549" sldId="2147483652"/>
            <pc:sldLayoutMk cId="3543791010" sldId="2147483696"/>
          </pc:sldLayoutMkLst>
        </pc:sldLayoutChg>
        <pc:sldLayoutChg chg="replId">
          <pc:chgData name="Haomin Yang" userId="S::haomin.yang@beigene.com::4c0eb0f0-f686-4039-b749-82cf0c4c3de5" providerId="AD" clId="Web-{2356C1A9-EE6D-97DA-1514-5D9E73FED925}" dt="2026-03-19T03:10:44.289" v="5"/>
          <pc:sldLayoutMkLst>
            <pc:docMk/>
            <pc:sldMasterMk cId="2261666549" sldId="2147483652"/>
            <pc:sldLayoutMk cId="3028634590" sldId="2147483697"/>
          </pc:sldLayoutMkLst>
        </pc:sldLayoutChg>
        <pc:sldLayoutChg chg="replId">
          <pc:chgData name="Haomin Yang" userId="S::haomin.yang@beigene.com::4c0eb0f0-f686-4039-b749-82cf0c4c3de5" providerId="AD" clId="Web-{2356C1A9-EE6D-97DA-1514-5D9E73FED925}" dt="2026-03-19T03:10:44.289" v="5"/>
          <pc:sldLayoutMkLst>
            <pc:docMk/>
            <pc:sldMasterMk cId="2261666549" sldId="2147483652"/>
            <pc:sldLayoutMk cId="2047664583" sldId="2147483698"/>
          </pc:sldLayoutMkLst>
        </pc:sldLayoutChg>
        <pc:sldLayoutChg chg="replId">
          <pc:chgData name="Haomin Yang" userId="S::haomin.yang@beigene.com::4c0eb0f0-f686-4039-b749-82cf0c4c3de5" providerId="AD" clId="Web-{2356C1A9-EE6D-97DA-1514-5D9E73FED925}" dt="2026-03-19T03:10:44.289" v="5"/>
          <pc:sldLayoutMkLst>
            <pc:docMk/>
            <pc:sldMasterMk cId="2261666549" sldId="2147483652"/>
            <pc:sldLayoutMk cId="349438587" sldId="2147483699"/>
          </pc:sldLayoutMkLst>
        </pc:sldLayoutChg>
        <pc:sldLayoutChg chg="replId">
          <pc:chgData name="Haomin Yang" userId="S::haomin.yang@beigene.com::4c0eb0f0-f686-4039-b749-82cf0c4c3de5" providerId="AD" clId="Web-{2356C1A9-EE6D-97DA-1514-5D9E73FED925}" dt="2026-03-19T03:10:44.289" v="5"/>
          <pc:sldLayoutMkLst>
            <pc:docMk/>
            <pc:sldMasterMk cId="2261666549" sldId="2147483652"/>
            <pc:sldLayoutMk cId="641854527" sldId="2147483700"/>
          </pc:sldLayoutMkLst>
        </pc:sldLayoutChg>
        <pc:sldLayoutChg chg="replId">
          <pc:chgData name="Haomin Yang" userId="S::haomin.yang@beigene.com::4c0eb0f0-f686-4039-b749-82cf0c4c3de5" providerId="AD" clId="Web-{2356C1A9-EE6D-97DA-1514-5D9E73FED925}" dt="2026-03-19T03:10:44.289" v="5"/>
          <pc:sldLayoutMkLst>
            <pc:docMk/>
            <pc:sldMasterMk cId="2261666549" sldId="2147483652"/>
            <pc:sldLayoutMk cId="445801089" sldId="2147483701"/>
          </pc:sldLayoutMkLst>
        </pc:sldLayoutChg>
        <pc:sldLayoutChg chg="replId">
          <pc:chgData name="Haomin Yang" userId="S::haomin.yang@beigene.com::4c0eb0f0-f686-4039-b749-82cf0c4c3de5" providerId="AD" clId="Web-{2356C1A9-EE6D-97DA-1514-5D9E73FED925}" dt="2026-03-19T03:10:44.289" v="5"/>
          <pc:sldLayoutMkLst>
            <pc:docMk/>
            <pc:sldMasterMk cId="2261666549" sldId="2147483652"/>
            <pc:sldLayoutMk cId="3141960311" sldId="2147483702"/>
          </pc:sldLayoutMkLst>
        </pc:sldLayoutChg>
        <pc:sldLayoutChg chg="replId">
          <pc:chgData name="Haomin Yang" userId="S::haomin.yang@beigene.com::4c0eb0f0-f686-4039-b749-82cf0c4c3de5" providerId="AD" clId="Web-{2356C1A9-EE6D-97DA-1514-5D9E73FED925}" dt="2026-03-19T03:10:44.289" v="5"/>
          <pc:sldLayoutMkLst>
            <pc:docMk/>
            <pc:sldMasterMk cId="2261666549" sldId="2147483652"/>
            <pc:sldLayoutMk cId="3165929027" sldId="2147483703"/>
          </pc:sldLayoutMkLst>
        </pc:sldLayoutChg>
        <pc:sldLayoutChg chg="replId">
          <pc:chgData name="Haomin Yang" userId="S::haomin.yang@beigene.com::4c0eb0f0-f686-4039-b749-82cf0c4c3de5" providerId="AD" clId="Web-{2356C1A9-EE6D-97DA-1514-5D9E73FED925}" dt="2026-03-19T03:10:44.289" v="5"/>
          <pc:sldLayoutMkLst>
            <pc:docMk/>
            <pc:sldMasterMk cId="2261666549" sldId="2147483652"/>
            <pc:sldLayoutMk cId="2518520285" sldId="2147483704"/>
          </pc:sldLayoutMkLst>
        </pc:sldLayoutChg>
        <pc:sldLayoutChg chg="replId">
          <pc:chgData name="Haomin Yang" userId="S::haomin.yang@beigene.com::4c0eb0f0-f686-4039-b749-82cf0c4c3de5" providerId="AD" clId="Web-{2356C1A9-EE6D-97DA-1514-5D9E73FED925}" dt="2026-03-19T03:10:44.289" v="5"/>
          <pc:sldLayoutMkLst>
            <pc:docMk/>
            <pc:sldMasterMk cId="2261666549" sldId="2147483652"/>
            <pc:sldLayoutMk cId="880043169" sldId="2147483705"/>
          </pc:sldLayoutMkLst>
        </pc:sldLayoutChg>
        <pc:sldLayoutChg chg="replId">
          <pc:chgData name="Haomin Yang" userId="S::haomin.yang@beigene.com::4c0eb0f0-f686-4039-b749-82cf0c4c3de5" providerId="AD" clId="Web-{2356C1A9-EE6D-97DA-1514-5D9E73FED925}" dt="2026-03-19T03:10:44.289" v="5"/>
          <pc:sldLayoutMkLst>
            <pc:docMk/>
            <pc:sldMasterMk cId="2261666549" sldId="2147483652"/>
            <pc:sldLayoutMk cId="1689652332" sldId="2147483706"/>
          </pc:sldLayoutMkLst>
        </pc:sldLayoutChg>
        <pc:sldLayoutChg chg="replId">
          <pc:chgData name="Haomin Yang" userId="S::haomin.yang@beigene.com::4c0eb0f0-f686-4039-b749-82cf0c4c3de5" providerId="AD" clId="Web-{2356C1A9-EE6D-97DA-1514-5D9E73FED925}" dt="2026-03-19T03:10:44.289" v="5"/>
          <pc:sldLayoutMkLst>
            <pc:docMk/>
            <pc:sldMasterMk cId="2261666549" sldId="2147483652"/>
            <pc:sldLayoutMk cId="1185283146" sldId="2147483707"/>
          </pc:sldLayoutMkLst>
        </pc:sldLayoutChg>
        <pc:sldLayoutChg chg="replId">
          <pc:chgData name="Haomin Yang" userId="S::haomin.yang@beigene.com::4c0eb0f0-f686-4039-b749-82cf0c4c3de5" providerId="AD" clId="Web-{2356C1A9-EE6D-97DA-1514-5D9E73FED925}" dt="2026-03-19T03:10:44.289" v="5"/>
          <pc:sldLayoutMkLst>
            <pc:docMk/>
            <pc:sldMasterMk cId="2261666549" sldId="2147483652"/>
            <pc:sldLayoutMk cId="56892832" sldId="2147483708"/>
          </pc:sldLayoutMkLst>
        </pc:sldLayoutChg>
        <pc:sldLayoutChg chg="replId">
          <pc:chgData name="Haomin Yang" userId="S::haomin.yang@beigene.com::4c0eb0f0-f686-4039-b749-82cf0c4c3de5" providerId="AD" clId="Web-{2356C1A9-EE6D-97DA-1514-5D9E73FED925}" dt="2026-03-19T03:10:44.289" v="5"/>
          <pc:sldLayoutMkLst>
            <pc:docMk/>
            <pc:sldMasterMk cId="2261666549" sldId="2147483652"/>
            <pc:sldLayoutMk cId="1883962475" sldId="2147483709"/>
          </pc:sldLayoutMkLst>
        </pc:sldLayoutChg>
        <pc:sldLayoutChg chg="replId">
          <pc:chgData name="Haomin Yang" userId="S::haomin.yang@beigene.com::4c0eb0f0-f686-4039-b749-82cf0c4c3de5" providerId="AD" clId="Web-{2356C1A9-EE6D-97DA-1514-5D9E73FED925}" dt="2026-03-19T03:10:44.289" v="5"/>
          <pc:sldLayoutMkLst>
            <pc:docMk/>
            <pc:sldMasterMk cId="2261666549" sldId="2147483652"/>
            <pc:sldLayoutMk cId="1181461808" sldId="2147483710"/>
          </pc:sldLayoutMkLst>
        </pc:sldLayoutChg>
        <pc:sldLayoutChg chg="replId">
          <pc:chgData name="Haomin Yang" userId="S::haomin.yang@beigene.com::4c0eb0f0-f686-4039-b749-82cf0c4c3de5" providerId="AD" clId="Web-{2356C1A9-EE6D-97DA-1514-5D9E73FED925}" dt="2026-03-19T03:10:44.289" v="5"/>
          <pc:sldLayoutMkLst>
            <pc:docMk/>
            <pc:sldMasterMk cId="2261666549" sldId="2147483652"/>
            <pc:sldLayoutMk cId="870857608" sldId="2147483711"/>
          </pc:sldLayoutMkLst>
        </pc:sldLayoutChg>
        <pc:sldLayoutChg chg="replId">
          <pc:chgData name="Haomin Yang" userId="S::haomin.yang@beigene.com::4c0eb0f0-f686-4039-b749-82cf0c4c3de5" providerId="AD" clId="Web-{2356C1A9-EE6D-97DA-1514-5D9E73FED925}" dt="2026-03-19T03:10:44.289" v="5"/>
          <pc:sldLayoutMkLst>
            <pc:docMk/>
            <pc:sldMasterMk cId="2261666549" sldId="2147483652"/>
            <pc:sldLayoutMk cId="1484236834" sldId="2147483712"/>
          </pc:sldLayoutMkLst>
        </pc:sldLayoutChg>
        <pc:sldLayoutChg chg="replId">
          <pc:chgData name="Haomin Yang" userId="S::haomin.yang@beigene.com::4c0eb0f0-f686-4039-b749-82cf0c4c3de5" providerId="AD" clId="Web-{2356C1A9-EE6D-97DA-1514-5D9E73FED925}" dt="2026-03-19T03:10:44.289" v="5"/>
          <pc:sldLayoutMkLst>
            <pc:docMk/>
            <pc:sldMasterMk cId="2261666549" sldId="2147483652"/>
            <pc:sldLayoutMk cId="2155339673" sldId="2147483713"/>
          </pc:sldLayoutMkLst>
        </pc:sldLayoutChg>
        <pc:sldLayoutChg chg="replId">
          <pc:chgData name="Haomin Yang" userId="S::haomin.yang@beigene.com::4c0eb0f0-f686-4039-b749-82cf0c4c3de5" providerId="AD" clId="Web-{2356C1A9-EE6D-97DA-1514-5D9E73FED925}" dt="2026-03-19T03:10:44.289" v="5"/>
          <pc:sldLayoutMkLst>
            <pc:docMk/>
            <pc:sldMasterMk cId="2261666549" sldId="2147483652"/>
            <pc:sldLayoutMk cId="76307382" sldId="2147483714"/>
          </pc:sldLayoutMkLst>
        </pc:sldLayoutChg>
        <pc:sldLayoutChg chg="replId">
          <pc:chgData name="Haomin Yang" userId="S::haomin.yang@beigene.com::4c0eb0f0-f686-4039-b749-82cf0c4c3de5" providerId="AD" clId="Web-{2356C1A9-EE6D-97DA-1514-5D9E73FED925}" dt="2026-03-19T03:10:44.289" v="5"/>
          <pc:sldLayoutMkLst>
            <pc:docMk/>
            <pc:sldMasterMk cId="2261666549" sldId="2147483652"/>
            <pc:sldLayoutMk cId="1315529699" sldId="2147483715"/>
          </pc:sldLayoutMkLst>
        </pc:sldLayoutChg>
        <pc:sldLayoutChg chg="replId">
          <pc:chgData name="Haomin Yang" userId="S::haomin.yang@beigene.com::4c0eb0f0-f686-4039-b749-82cf0c4c3de5" providerId="AD" clId="Web-{2356C1A9-EE6D-97DA-1514-5D9E73FED925}" dt="2026-03-19T03:10:44.289" v="5"/>
          <pc:sldLayoutMkLst>
            <pc:docMk/>
            <pc:sldMasterMk cId="2261666549" sldId="2147483652"/>
            <pc:sldLayoutMk cId="305571685" sldId="2147483716"/>
          </pc:sldLayoutMkLst>
        </pc:sldLayoutChg>
        <pc:sldLayoutChg chg="replId">
          <pc:chgData name="Haomin Yang" userId="S::haomin.yang@beigene.com::4c0eb0f0-f686-4039-b749-82cf0c4c3de5" providerId="AD" clId="Web-{2356C1A9-EE6D-97DA-1514-5D9E73FED925}" dt="2026-03-19T03:10:44.289" v="5"/>
          <pc:sldLayoutMkLst>
            <pc:docMk/>
            <pc:sldMasterMk cId="2261666549" sldId="2147483652"/>
            <pc:sldLayoutMk cId="2118314561" sldId="2147483717"/>
          </pc:sldLayoutMkLst>
        </pc:sldLayoutChg>
      </pc:sldMasterChg>
      <pc:sldMasterChg chg="add del addSldLayout delSldLayout">
        <pc:chgData name="Haomin Yang" userId="S::haomin.yang@beigene.com::4c0eb0f0-f686-4039-b749-82cf0c4c3de5" providerId="AD" clId="Web-{2356C1A9-EE6D-97DA-1514-5D9E73FED925}" dt="2026-03-19T03:10:44.289" v="5"/>
        <pc:sldMasterMkLst>
          <pc:docMk/>
          <pc:sldMasterMk cId="3870741800" sldId="2147483660"/>
        </pc:sldMasterMkLst>
        <pc:sldLayoutChg chg="add del">
          <pc:chgData name="Haomin Yang" userId="S::haomin.yang@beigene.com::4c0eb0f0-f686-4039-b749-82cf0c4c3de5" providerId="AD" clId="Web-{2356C1A9-EE6D-97DA-1514-5D9E73FED925}" dt="2026-03-19T03:10:44.289" v="5"/>
          <pc:sldLayoutMkLst>
            <pc:docMk/>
            <pc:sldMasterMk cId="3870741800" sldId="2147483660"/>
            <pc:sldLayoutMk cId="1144711439" sldId="2147483661"/>
          </pc:sldLayoutMkLst>
        </pc:sldLayoutChg>
        <pc:sldLayoutChg chg="add del">
          <pc:chgData name="Haomin Yang" userId="S::haomin.yang@beigene.com::4c0eb0f0-f686-4039-b749-82cf0c4c3de5" providerId="AD" clId="Web-{2356C1A9-EE6D-97DA-1514-5D9E73FED925}" dt="2026-03-19T03:10:44.289" v="5"/>
          <pc:sldLayoutMkLst>
            <pc:docMk/>
            <pc:sldMasterMk cId="3870741800" sldId="2147483660"/>
            <pc:sldLayoutMk cId="2678279866" sldId="2147483662"/>
          </pc:sldLayoutMkLst>
        </pc:sldLayoutChg>
        <pc:sldLayoutChg chg="add del">
          <pc:chgData name="Haomin Yang" userId="S::haomin.yang@beigene.com::4c0eb0f0-f686-4039-b749-82cf0c4c3de5" providerId="AD" clId="Web-{2356C1A9-EE6D-97DA-1514-5D9E73FED925}" dt="2026-03-19T03:10:44.289" v="5"/>
          <pc:sldLayoutMkLst>
            <pc:docMk/>
            <pc:sldMasterMk cId="3870741800" sldId="2147483660"/>
            <pc:sldLayoutMk cId="1037955472" sldId="2147483663"/>
          </pc:sldLayoutMkLst>
        </pc:sldLayoutChg>
        <pc:sldLayoutChg chg="add del">
          <pc:chgData name="Haomin Yang" userId="S::haomin.yang@beigene.com::4c0eb0f0-f686-4039-b749-82cf0c4c3de5" providerId="AD" clId="Web-{2356C1A9-EE6D-97DA-1514-5D9E73FED925}" dt="2026-03-19T03:10:44.289" v="5"/>
          <pc:sldLayoutMkLst>
            <pc:docMk/>
            <pc:sldMasterMk cId="3870741800" sldId="2147483660"/>
            <pc:sldLayoutMk cId="1163673338" sldId="2147483664"/>
          </pc:sldLayoutMkLst>
        </pc:sldLayoutChg>
        <pc:sldLayoutChg chg="add del">
          <pc:chgData name="Haomin Yang" userId="S::haomin.yang@beigene.com::4c0eb0f0-f686-4039-b749-82cf0c4c3de5" providerId="AD" clId="Web-{2356C1A9-EE6D-97DA-1514-5D9E73FED925}" dt="2026-03-19T03:10:44.289" v="5"/>
          <pc:sldLayoutMkLst>
            <pc:docMk/>
            <pc:sldMasterMk cId="3870741800" sldId="2147483660"/>
            <pc:sldLayoutMk cId="3227489877" sldId="2147483665"/>
          </pc:sldLayoutMkLst>
        </pc:sldLayoutChg>
        <pc:sldLayoutChg chg="add del">
          <pc:chgData name="Haomin Yang" userId="S::haomin.yang@beigene.com::4c0eb0f0-f686-4039-b749-82cf0c4c3de5" providerId="AD" clId="Web-{2356C1A9-EE6D-97DA-1514-5D9E73FED925}" dt="2026-03-19T03:10:44.289" v="5"/>
          <pc:sldLayoutMkLst>
            <pc:docMk/>
            <pc:sldMasterMk cId="3870741800" sldId="2147483660"/>
            <pc:sldLayoutMk cId="3532027403" sldId="2147483666"/>
          </pc:sldLayoutMkLst>
        </pc:sldLayoutChg>
        <pc:sldLayoutChg chg="add del">
          <pc:chgData name="Haomin Yang" userId="S::haomin.yang@beigene.com::4c0eb0f0-f686-4039-b749-82cf0c4c3de5" providerId="AD" clId="Web-{2356C1A9-EE6D-97DA-1514-5D9E73FED925}" dt="2026-03-19T03:10:44.289" v="5"/>
          <pc:sldLayoutMkLst>
            <pc:docMk/>
            <pc:sldMasterMk cId="3870741800" sldId="2147483660"/>
            <pc:sldLayoutMk cId="1702496057" sldId="2147483667"/>
          </pc:sldLayoutMkLst>
        </pc:sldLayoutChg>
        <pc:sldLayoutChg chg="add del">
          <pc:chgData name="Haomin Yang" userId="S::haomin.yang@beigene.com::4c0eb0f0-f686-4039-b749-82cf0c4c3de5" providerId="AD" clId="Web-{2356C1A9-EE6D-97DA-1514-5D9E73FED925}" dt="2026-03-19T03:10:44.289" v="5"/>
          <pc:sldLayoutMkLst>
            <pc:docMk/>
            <pc:sldMasterMk cId="3870741800" sldId="2147483660"/>
            <pc:sldLayoutMk cId="4252918115" sldId="2147483668"/>
          </pc:sldLayoutMkLst>
        </pc:sldLayoutChg>
        <pc:sldLayoutChg chg="add del">
          <pc:chgData name="Haomin Yang" userId="S::haomin.yang@beigene.com::4c0eb0f0-f686-4039-b749-82cf0c4c3de5" providerId="AD" clId="Web-{2356C1A9-EE6D-97DA-1514-5D9E73FED925}" dt="2026-03-19T03:10:44.289" v="5"/>
          <pc:sldLayoutMkLst>
            <pc:docMk/>
            <pc:sldMasterMk cId="3870741800" sldId="2147483660"/>
            <pc:sldLayoutMk cId="3926734858" sldId="2147483669"/>
          </pc:sldLayoutMkLst>
        </pc:sldLayoutChg>
        <pc:sldLayoutChg chg="add del">
          <pc:chgData name="Haomin Yang" userId="S::haomin.yang@beigene.com::4c0eb0f0-f686-4039-b749-82cf0c4c3de5" providerId="AD" clId="Web-{2356C1A9-EE6D-97DA-1514-5D9E73FED925}" dt="2026-03-19T03:10:44.289" v="5"/>
          <pc:sldLayoutMkLst>
            <pc:docMk/>
            <pc:sldMasterMk cId="3870741800" sldId="2147483660"/>
            <pc:sldLayoutMk cId="301795264" sldId="2147483670"/>
          </pc:sldLayoutMkLst>
        </pc:sldLayoutChg>
        <pc:sldLayoutChg chg="add del">
          <pc:chgData name="Haomin Yang" userId="S::haomin.yang@beigene.com::4c0eb0f0-f686-4039-b749-82cf0c4c3de5" providerId="AD" clId="Web-{2356C1A9-EE6D-97DA-1514-5D9E73FED925}" dt="2026-03-19T03:10:44.289" v="5"/>
          <pc:sldLayoutMkLst>
            <pc:docMk/>
            <pc:sldMasterMk cId="3870741800" sldId="2147483660"/>
            <pc:sldLayoutMk cId="3925977265" sldId="2147483671"/>
          </pc:sldLayoutMkLst>
        </pc:sldLayoutChg>
        <pc:sldLayoutChg chg="add del">
          <pc:chgData name="Haomin Yang" userId="S::haomin.yang@beigene.com::4c0eb0f0-f686-4039-b749-82cf0c4c3de5" providerId="AD" clId="Web-{2356C1A9-EE6D-97DA-1514-5D9E73FED925}" dt="2026-03-19T03:10:44.289" v="5"/>
          <pc:sldLayoutMkLst>
            <pc:docMk/>
            <pc:sldMasterMk cId="3870741800" sldId="2147483660"/>
            <pc:sldLayoutMk cId="3252539604" sldId="2147483672"/>
          </pc:sldLayoutMkLst>
        </pc:sldLayoutChg>
        <pc:sldLayoutChg chg="add del">
          <pc:chgData name="Haomin Yang" userId="S::haomin.yang@beigene.com::4c0eb0f0-f686-4039-b749-82cf0c4c3de5" providerId="AD" clId="Web-{2356C1A9-EE6D-97DA-1514-5D9E73FED925}" dt="2026-03-19T03:10:44.289" v="5"/>
          <pc:sldLayoutMkLst>
            <pc:docMk/>
            <pc:sldMasterMk cId="3870741800" sldId="2147483660"/>
            <pc:sldLayoutMk cId="50875719" sldId="2147483673"/>
          </pc:sldLayoutMkLst>
        </pc:sldLayoutChg>
        <pc:sldLayoutChg chg="add del">
          <pc:chgData name="Haomin Yang" userId="S::haomin.yang@beigene.com::4c0eb0f0-f686-4039-b749-82cf0c4c3de5" providerId="AD" clId="Web-{2356C1A9-EE6D-97DA-1514-5D9E73FED925}" dt="2026-03-19T03:10:44.289" v="5"/>
          <pc:sldLayoutMkLst>
            <pc:docMk/>
            <pc:sldMasterMk cId="3870741800" sldId="2147483660"/>
            <pc:sldLayoutMk cId="128649483" sldId="2147483674"/>
          </pc:sldLayoutMkLst>
        </pc:sldLayoutChg>
        <pc:sldLayoutChg chg="add del">
          <pc:chgData name="Haomin Yang" userId="S::haomin.yang@beigene.com::4c0eb0f0-f686-4039-b749-82cf0c4c3de5" providerId="AD" clId="Web-{2356C1A9-EE6D-97DA-1514-5D9E73FED925}" dt="2026-03-19T03:10:44.289" v="5"/>
          <pc:sldLayoutMkLst>
            <pc:docMk/>
            <pc:sldMasterMk cId="3870741800" sldId="2147483660"/>
            <pc:sldLayoutMk cId="1490276770" sldId="2147483675"/>
          </pc:sldLayoutMkLst>
        </pc:sldLayoutChg>
        <pc:sldLayoutChg chg="add del">
          <pc:chgData name="Haomin Yang" userId="S::haomin.yang@beigene.com::4c0eb0f0-f686-4039-b749-82cf0c4c3de5" providerId="AD" clId="Web-{2356C1A9-EE6D-97DA-1514-5D9E73FED925}" dt="2026-03-19T03:10:44.289" v="5"/>
          <pc:sldLayoutMkLst>
            <pc:docMk/>
            <pc:sldMasterMk cId="3870741800" sldId="2147483660"/>
            <pc:sldLayoutMk cId="580379240" sldId="2147483676"/>
          </pc:sldLayoutMkLst>
        </pc:sldLayoutChg>
        <pc:sldLayoutChg chg="add del">
          <pc:chgData name="Haomin Yang" userId="S::haomin.yang@beigene.com::4c0eb0f0-f686-4039-b749-82cf0c4c3de5" providerId="AD" clId="Web-{2356C1A9-EE6D-97DA-1514-5D9E73FED925}" dt="2026-03-19T03:10:44.289" v="5"/>
          <pc:sldLayoutMkLst>
            <pc:docMk/>
            <pc:sldMasterMk cId="3870741800" sldId="2147483660"/>
            <pc:sldLayoutMk cId="2000062762" sldId="2147483677"/>
          </pc:sldLayoutMkLst>
        </pc:sldLayoutChg>
        <pc:sldLayoutChg chg="add del">
          <pc:chgData name="Haomin Yang" userId="S::haomin.yang@beigene.com::4c0eb0f0-f686-4039-b749-82cf0c4c3de5" providerId="AD" clId="Web-{2356C1A9-EE6D-97DA-1514-5D9E73FED925}" dt="2026-03-19T03:10:44.289" v="5"/>
          <pc:sldLayoutMkLst>
            <pc:docMk/>
            <pc:sldMasterMk cId="3870741800" sldId="2147483660"/>
            <pc:sldLayoutMk cId="468091642" sldId="2147483678"/>
          </pc:sldLayoutMkLst>
        </pc:sldLayoutChg>
        <pc:sldLayoutChg chg="add del">
          <pc:chgData name="Haomin Yang" userId="S::haomin.yang@beigene.com::4c0eb0f0-f686-4039-b749-82cf0c4c3de5" providerId="AD" clId="Web-{2356C1A9-EE6D-97DA-1514-5D9E73FED925}" dt="2026-03-19T03:10:44.289" v="5"/>
          <pc:sldLayoutMkLst>
            <pc:docMk/>
            <pc:sldMasterMk cId="3870741800" sldId="2147483660"/>
            <pc:sldLayoutMk cId="1947664539" sldId="2147483679"/>
          </pc:sldLayoutMkLst>
        </pc:sldLayoutChg>
        <pc:sldLayoutChg chg="add del">
          <pc:chgData name="Haomin Yang" userId="S::haomin.yang@beigene.com::4c0eb0f0-f686-4039-b749-82cf0c4c3de5" providerId="AD" clId="Web-{2356C1A9-EE6D-97DA-1514-5D9E73FED925}" dt="2026-03-19T03:10:44.289" v="5"/>
          <pc:sldLayoutMkLst>
            <pc:docMk/>
            <pc:sldMasterMk cId="3870741800" sldId="2147483660"/>
            <pc:sldLayoutMk cId="3829336210" sldId="2147483680"/>
          </pc:sldLayoutMkLst>
        </pc:sldLayoutChg>
        <pc:sldLayoutChg chg="add del">
          <pc:chgData name="Haomin Yang" userId="S::haomin.yang@beigene.com::4c0eb0f0-f686-4039-b749-82cf0c4c3de5" providerId="AD" clId="Web-{2356C1A9-EE6D-97DA-1514-5D9E73FED925}" dt="2026-03-19T03:10:44.289" v="5"/>
          <pc:sldLayoutMkLst>
            <pc:docMk/>
            <pc:sldMasterMk cId="3870741800" sldId="2147483660"/>
            <pc:sldLayoutMk cId="1775394585" sldId="2147483681"/>
          </pc:sldLayoutMkLst>
        </pc:sldLayoutChg>
        <pc:sldLayoutChg chg="add del">
          <pc:chgData name="Haomin Yang" userId="S::haomin.yang@beigene.com::4c0eb0f0-f686-4039-b749-82cf0c4c3de5" providerId="AD" clId="Web-{2356C1A9-EE6D-97DA-1514-5D9E73FED925}" dt="2026-03-19T03:10:44.289" v="5"/>
          <pc:sldLayoutMkLst>
            <pc:docMk/>
            <pc:sldMasterMk cId="3870741800" sldId="2147483660"/>
            <pc:sldLayoutMk cId="1749167336" sldId="2147483682"/>
          </pc:sldLayoutMkLst>
        </pc:sldLayoutChg>
        <pc:sldLayoutChg chg="add del">
          <pc:chgData name="Haomin Yang" userId="S::haomin.yang@beigene.com::4c0eb0f0-f686-4039-b749-82cf0c4c3de5" providerId="AD" clId="Web-{2356C1A9-EE6D-97DA-1514-5D9E73FED925}" dt="2026-03-19T03:10:44.289" v="5"/>
          <pc:sldLayoutMkLst>
            <pc:docMk/>
            <pc:sldMasterMk cId="3870741800" sldId="2147483660"/>
            <pc:sldLayoutMk cId="720908323" sldId="2147483683"/>
          </pc:sldLayoutMkLst>
        </pc:sldLayoutChg>
        <pc:sldLayoutChg chg="add del">
          <pc:chgData name="Haomin Yang" userId="S::haomin.yang@beigene.com::4c0eb0f0-f686-4039-b749-82cf0c4c3de5" providerId="AD" clId="Web-{2356C1A9-EE6D-97DA-1514-5D9E73FED925}" dt="2026-03-19T03:10:44.289" v="5"/>
          <pc:sldLayoutMkLst>
            <pc:docMk/>
            <pc:sldMasterMk cId="3870741800" sldId="2147483660"/>
            <pc:sldLayoutMk cId="1567449509" sldId="2147483684"/>
          </pc:sldLayoutMkLst>
        </pc:sldLayoutChg>
        <pc:sldLayoutChg chg="add del">
          <pc:chgData name="Haomin Yang" userId="S::haomin.yang@beigene.com::4c0eb0f0-f686-4039-b749-82cf0c4c3de5" providerId="AD" clId="Web-{2356C1A9-EE6D-97DA-1514-5D9E73FED925}" dt="2026-03-19T03:10:44.289" v="5"/>
          <pc:sldLayoutMkLst>
            <pc:docMk/>
            <pc:sldMasterMk cId="3870741800" sldId="2147483660"/>
            <pc:sldLayoutMk cId="1992780674" sldId="2147483685"/>
          </pc:sldLayoutMkLst>
        </pc:sldLayoutChg>
        <pc:sldLayoutChg chg="add del">
          <pc:chgData name="Haomin Yang" userId="S::haomin.yang@beigene.com::4c0eb0f0-f686-4039-b749-82cf0c4c3de5" providerId="AD" clId="Web-{2356C1A9-EE6D-97DA-1514-5D9E73FED925}" dt="2026-03-19T03:10:44.289" v="5"/>
          <pc:sldLayoutMkLst>
            <pc:docMk/>
            <pc:sldMasterMk cId="3870741800" sldId="2147483660"/>
            <pc:sldLayoutMk cId="79755982" sldId="2147483686"/>
          </pc:sldLayoutMkLst>
        </pc:sldLayoutChg>
        <pc:sldLayoutChg chg="add del">
          <pc:chgData name="Haomin Yang" userId="S::haomin.yang@beigene.com::4c0eb0f0-f686-4039-b749-82cf0c4c3de5" providerId="AD" clId="Web-{2356C1A9-EE6D-97DA-1514-5D9E73FED925}" dt="2026-03-19T03:10:44.289" v="5"/>
          <pc:sldLayoutMkLst>
            <pc:docMk/>
            <pc:sldMasterMk cId="3870741800" sldId="2147483660"/>
            <pc:sldLayoutMk cId="3896180994" sldId="2147483687"/>
          </pc:sldLayoutMkLst>
        </pc:sldLayoutChg>
        <pc:sldLayoutChg chg="add del">
          <pc:chgData name="Haomin Yang" userId="S::haomin.yang@beigene.com::4c0eb0f0-f686-4039-b749-82cf0c4c3de5" providerId="AD" clId="Web-{2356C1A9-EE6D-97DA-1514-5D9E73FED925}" dt="2026-03-19T03:10:44.289" v="5"/>
          <pc:sldLayoutMkLst>
            <pc:docMk/>
            <pc:sldMasterMk cId="3870741800" sldId="2147483660"/>
            <pc:sldLayoutMk cId="668407051" sldId="2147483688"/>
          </pc:sldLayoutMkLst>
        </pc:sldLayoutChg>
        <pc:sldLayoutChg chg="add del">
          <pc:chgData name="Haomin Yang" userId="S::haomin.yang@beigene.com::4c0eb0f0-f686-4039-b749-82cf0c4c3de5" providerId="AD" clId="Web-{2356C1A9-EE6D-97DA-1514-5D9E73FED925}" dt="2026-03-19T03:10:44.289" v="5"/>
          <pc:sldLayoutMkLst>
            <pc:docMk/>
            <pc:sldMasterMk cId="3870741800" sldId="2147483660"/>
            <pc:sldLayoutMk cId="123925281" sldId="2147483689"/>
          </pc:sldLayoutMkLst>
        </pc:sldLayoutChg>
        <pc:sldLayoutChg chg="add del">
          <pc:chgData name="Haomin Yang" userId="S::haomin.yang@beigene.com::4c0eb0f0-f686-4039-b749-82cf0c4c3de5" providerId="AD" clId="Web-{2356C1A9-EE6D-97DA-1514-5D9E73FED925}" dt="2026-03-19T03:10:44.289" v="5"/>
          <pc:sldLayoutMkLst>
            <pc:docMk/>
            <pc:sldMasterMk cId="3870741800" sldId="2147483660"/>
            <pc:sldLayoutMk cId="1382599914" sldId="2147483690"/>
          </pc:sldLayoutMkLst>
        </pc:sldLayoutChg>
        <pc:sldLayoutChg chg="add del">
          <pc:chgData name="Haomin Yang" userId="S::haomin.yang@beigene.com::4c0eb0f0-f686-4039-b749-82cf0c4c3de5" providerId="AD" clId="Web-{2356C1A9-EE6D-97DA-1514-5D9E73FED925}" dt="2026-03-19T03:10:44.289" v="5"/>
          <pc:sldLayoutMkLst>
            <pc:docMk/>
            <pc:sldMasterMk cId="3870741800" sldId="2147483660"/>
            <pc:sldLayoutMk cId="4182677026" sldId="2147483691"/>
          </pc:sldLayoutMkLst>
        </pc:sldLayoutChg>
        <pc:sldLayoutChg chg="add del">
          <pc:chgData name="Haomin Yang" userId="S::haomin.yang@beigene.com::4c0eb0f0-f686-4039-b749-82cf0c4c3de5" providerId="AD" clId="Web-{2356C1A9-EE6D-97DA-1514-5D9E73FED925}" dt="2026-03-19T03:10:44.289" v="5"/>
          <pc:sldLayoutMkLst>
            <pc:docMk/>
            <pc:sldMasterMk cId="3870741800" sldId="2147483660"/>
            <pc:sldLayoutMk cId="691083808" sldId="2147483692"/>
          </pc:sldLayoutMkLst>
        </pc:sldLayoutChg>
        <pc:sldLayoutChg chg="add del">
          <pc:chgData name="Haomin Yang" userId="S::haomin.yang@beigene.com::4c0eb0f0-f686-4039-b749-82cf0c4c3de5" providerId="AD" clId="Web-{2356C1A9-EE6D-97DA-1514-5D9E73FED925}" dt="2026-03-19T03:10:44.289" v="5"/>
          <pc:sldLayoutMkLst>
            <pc:docMk/>
            <pc:sldMasterMk cId="3870741800" sldId="2147483660"/>
            <pc:sldLayoutMk cId="2189034505" sldId="2147483693"/>
          </pc:sldLayoutMkLst>
        </pc:sldLayoutChg>
        <pc:sldLayoutChg chg="add del">
          <pc:chgData name="Haomin Yang" userId="S::haomin.yang@beigene.com::4c0eb0f0-f686-4039-b749-82cf0c4c3de5" providerId="AD" clId="Web-{2356C1A9-EE6D-97DA-1514-5D9E73FED925}" dt="2026-03-19T03:10:44.289" v="5"/>
          <pc:sldLayoutMkLst>
            <pc:docMk/>
            <pc:sldMasterMk cId="3870741800" sldId="2147483660"/>
            <pc:sldLayoutMk cId="3888665586" sldId="2147483694"/>
          </pc:sldLayoutMkLst>
        </pc:sldLayoutChg>
        <pc:sldLayoutChg chg="add del">
          <pc:chgData name="Haomin Yang" userId="S::haomin.yang@beigene.com::4c0eb0f0-f686-4039-b749-82cf0c4c3de5" providerId="AD" clId="Web-{2356C1A9-EE6D-97DA-1514-5D9E73FED925}" dt="2026-03-19T03:10:44.289" v="5"/>
          <pc:sldLayoutMkLst>
            <pc:docMk/>
            <pc:sldMasterMk cId="3870741800" sldId="2147483660"/>
            <pc:sldLayoutMk cId="50517532" sldId="2147483695"/>
          </pc:sldLayoutMkLst>
        </pc:sldLayoutChg>
        <pc:sldLayoutChg chg="add del">
          <pc:chgData name="Haomin Yang" userId="S::haomin.yang@beigene.com::4c0eb0f0-f686-4039-b749-82cf0c4c3de5" providerId="AD" clId="Web-{2356C1A9-EE6D-97DA-1514-5D9E73FED925}" dt="2026-03-19T03:10:44.289" v="5"/>
          <pc:sldLayoutMkLst>
            <pc:docMk/>
            <pc:sldMasterMk cId="3870741800" sldId="2147483660"/>
            <pc:sldLayoutMk cId="1721796720" sldId="2147483696"/>
          </pc:sldLayoutMkLst>
        </pc:sldLayoutChg>
        <pc:sldLayoutChg chg="add del">
          <pc:chgData name="Haomin Yang" userId="S::haomin.yang@beigene.com::4c0eb0f0-f686-4039-b749-82cf0c4c3de5" providerId="AD" clId="Web-{2356C1A9-EE6D-97DA-1514-5D9E73FED925}" dt="2026-03-19T03:10:44.289" v="5"/>
          <pc:sldLayoutMkLst>
            <pc:docMk/>
            <pc:sldMasterMk cId="3870741800" sldId="2147483660"/>
            <pc:sldLayoutMk cId="3410672952" sldId="2147483697"/>
          </pc:sldLayoutMkLst>
        </pc:sldLayoutChg>
        <pc:sldLayoutChg chg="add del">
          <pc:chgData name="Haomin Yang" userId="S::haomin.yang@beigene.com::4c0eb0f0-f686-4039-b749-82cf0c4c3de5" providerId="AD" clId="Web-{2356C1A9-EE6D-97DA-1514-5D9E73FED925}" dt="2026-03-19T03:10:44.289" v="5"/>
          <pc:sldLayoutMkLst>
            <pc:docMk/>
            <pc:sldMasterMk cId="3870741800" sldId="2147483660"/>
            <pc:sldLayoutMk cId="2073809652" sldId="2147483698"/>
          </pc:sldLayoutMkLst>
        </pc:sldLayoutChg>
        <pc:sldLayoutChg chg="add del">
          <pc:chgData name="Haomin Yang" userId="S::haomin.yang@beigene.com::4c0eb0f0-f686-4039-b749-82cf0c4c3de5" providerId="AD" clId="Web-{2356C1A9-EE6D-97DA-1514-5D9E73FED925}" dt="2026-03-19T03:10:44.289" v="5"/>
          <pc:sldLayoutMkLst>
            <pc:docMk/>
            <pc:sldMasterMk cId="3870741800" sldId="2147483660"/>
            <pc:sldLayoutMk cId="1981112707" sldId="2147483699"/>
          </pc:sldLayoutMkLst>
        </pc:sldLayoutChg>
        <pc:sldLayoutChg chg="add del">
          <pc:chgData name="Haomin Yang" userId="S::haomin.yang@beigene.com::4c0eb0f0-f686-4039-b749-82cf0c4c3de5" providerId="AD" clId="Web-{2356C1A9-EE6D-97DA-1514-5D9E73FED925}" dt="2026-03-19T03:10:44.289" v="5"/>
          <pc:sldLayoutMkLst>
            <pc:docMk/>
            <pc:sldMasterMk cId="3870741800" sldId="2147483660"/>
            <pc:sldLayoutMk cId="758083969" sldId="2147483700"/>
          </pc:sldLayoutMkLst>
        </pc:sldLayoutChg>
        <pc:sldLayoutChg chg="add del">
          <pc:chgData name="Haomin Yang" userId="S::haomin.yang@beigene.com::4c0eb0f0-f686-4039-b749-82cf0c4c3de5" providerId="AD" clId="Web-{2356C1A9-EE6D-97DA-1514-5D9E73FED925}" dt="2026-03-19T03:10:44.289" v="5"/>
          <pc:sldLayoutMkLst>
            <pc:docMk/>
            <pc:sldMasterMk cId="3870741800" sldId="2147483660"/>
            <pc:sldLayoutMk cId="1139947374" sldId="2147483701"/>
          </pc:sldLayoutMkLst>
        </pc:sldLayoutChg>
        <pc:sldLayoutChg chg="add del">
          <pc:chgData name="Haomin Yang" userId="S::haomin.yang@beigene.com::4c0eb0f0-f686-4039-b749-82cf0c4c3de5" providerId="AD" clId="Web-{2356C1A9-EE6D-97DA-1514-5D9E73FED925}" dt="2026-03-19T03:10:44.289" v="5"/>
          <pc:sldLayoutMkLst>
            <pc:docMk/>
            <pc:sldMasterMk cId="3870741800" sldId="2147483660"/>
            <pc:sldLayoutMk cId="38971220" sldId="2147483702"/>
          </pc:sldLayoutMkLst>
        </pc:sldLayoutChg>
        <pc:sldLayoutChg chg="add del">
          <pc:chgData name="Haomin Yang" userId="S::haomin.yang@beigene.com::4c0eb0f0-f686-4039-b749-82cf0c4c3de5" providerId="AD" clId="Web-{2356C1A9-EE6D-97DA-1514-5D9E73FED925}" dt="2026-03-19T03:10:44.289" v="5"/>
          <pc:sldLayoutMkLst>
            <pc:docMk/>
            <pc:sldMasterMk cId="3870741800" sldId="2147483660"/>
            <pc:sldLayoutMk cId="3591620280" sldId="2147483703"/>
          </pc:sldLayoutMkLst>
        </pc:sldLayoutChg>
        <pc:sldLayoutChg chg="add del">
          <pc:chgData name="Haomin Yang" userId="S::haomin.yang@beigene.com::4c0eb0f0-f686-4039-b749-82cf0c4c3de5" providerId="AD" clId="Web-{2356C1A9-EE6D-97DA-1514-5D9E73FED925}" dt="2026-03-19T03:10:44.289" v="5"/>
          <pc:sldLayoutMkLst>
            <pc:docMk/>
            <pc:sldMasterMk cId="3870741800" sldId="2147483660"/>
            <pc:sldLayoutMk cId="1838244331" sldId="2147483704"/>
          </pc:sldLayoutMkLst>
        </pc:sldLayoutChg>
        <pc:sldLayoutChg chg="add del">
          <pc:chgData name="Haomin Yang" userId="S::haomin.yang@beigene.com::4c0eb0f0-f686-4039-b749-82cf0c4c3de5" providerId="AD" clId="Web-{2356C1A9-EE6D-97DA-1514-5D9E73FED925}" dt="2026-03-19T03:10:44.289" v="5"/>
          <pc:sldLayoutMkLst>
            <pc:docMk/>
            <pc:sldMasterMk cId="3870741800" sldId="2147483660"/>
            <pc:sldLayoutMk cId="4096806191" sldId="2147483705"/>
          </pc:sldLayoutMkLst>
        </pc:sldLayoutChg>
        <pc:sldLayoutChg chg="add del">
          <pc:chgData name="Haomin Yang" userId="S::haomin.yang@beigene.com::4c0eb0f0-f686-4039-b749-82cf0c4c3de5" providerId="AD" clId="Web-{2356C1A9-EE6D-97DA-1514-5D9E73FED925}" dt="2026-03-19T03:10:44.289" v="5"/>
          <pc:sldLayoutMkLst>
            <pc:docMk/>
            <pc:sldMasterMk cId="3870741800" sldId="2147483660"/>
            <pc:sldLayoutMk cId="378969301" sldId="2147483706"/>
          </pc:sldLayoutMkLst>
        </pc:sldLayoutChg>
        <pc:sldLayoutChg chg="add del">
          <pc:chgData name="Haomin Yang" userId="S::haomin.yang@beigene.com::4c0eb0f0-f686-4039-b749-82cf0c4c3de5" providerId="AD" clId="Web-{2356C1A9-EE6D-97DA-1514-5D9E73FED925}" dt="2026-03-19T03:10:44.289" v="5"/>
          <pc:sldLayoutMkLst>
            <pc:docMk/>
            <pc:sldMasterMk cId="3870741800" sldId="2147483660"/>
            <pc:sldLayoutMk cId="3257278802" sldId="2147483707"/>
          </pc:sldLayoutMkLst>
        </pc:sldLayoutChg>
        <pc:sldLayoutChg chg="add del">
          <pc:chgData name="Haomin Yang" userId="S::haomin.yang@beigene.com::4c0eb0f0-f686-4039-b749-82cf0c4c3de5" providerId="AD" clId="Web-{2356C1A9-EE6D-97DA-1514-5D9E73FED925}" dt="2026-03-19T03:10:44.289" v="5"/>
          <pc:sldLayoutMkLst>
            <pc:docMk/>
            <pc:sldMasterMk cId="3870741800" sldId="2147483660"/>
            <pc:sldLayoutMk cId="1922729817" sldId="2147483708"/>
          </pc:sldLayoutMkLst>
        </pc:sldLayoutChg>
        <pc:sldLayoutChg chg="add del">
          <pc:chgData name="Haomin Yang" userId="S::haomin.yang@beigene.com::4c0eb0f0-f686-4039-b749-82cf0c4c3de5" providerId="AD" clId="Web-{2356C1A9-EE6D-97DA-1514-5D9E73FED925}" dt="2026-03-19T03:10:44.289" v="5"/>
          <pc:sldLayoutMkLst>
            <pc:docMk/>
            <pc:sldMasterMk cId="3870741800" sldId="2147483660"/>
            <pc:sldLayoutMk cId="4140685024" sldId="2147483709"/>
          </pc:sldLayoutMkLst>
        </pc:sldLayoutChg>
        <pc:sldLayoutChg chg="add del">
          <pc:chgData name="Haomin Yang" userId="S::haomin.yang@beigene.com::4c0eb0f0-f686-4039-b749-82cf0c4c3de5" providerId="AD" clId="Web-{2356C1A9-EE6D-97DA-1514-5D9E73FED925}" dt="2026-03-19T03:10:44.289" v="5"/>
          <pc:sldLayoutMkLst>
            <pc:docMk/>
            <pc:sldMasterMk cId="3870741800" sldId="2147483660"/>
            <pc:sldLayoutMk cId="2463592371" sldId="2147483710"/>
          </pc:sldLayoutMkLst>
        </pc:sldLayoutChg>
        <pc:sldLayoutChg chg="add del">
          <pc:chgData name="Haomin Yang" userId="S::haomin.yang@beigene.com::4c0eb0f0-f686-4039-b749-82cf0c4c3de5" providerId="AD" clId="Web-{2356C1A9-EE6D-97DA-1514-5D9E73FED925}" dt="2026-03-19T03:10:44.289" v="5"/>
          <pc:sldLayoutMkLst>
            <pc:docMk/>
            <pc:sldMasterMk cId="3870741800" sldId="2147483660"/>
            <pc:sldLayoutMk cId="4287800797" sldId="2147483711"/>
          </pc:sldLayoutMkLst>
        </pc:sldLayoutChg>
        <pc:sldLayoutChg chg="add del">
          <pc:chgData name="Haomin Yang" userId="S::haomin.yang@beigene.com::4c0eb0f0-f686-4039-b749-82cf0c4c3de5" providerId="AD" clId="Web-{2356C1A9-EE6D-97DA-1514-5D9E73FED925}" dt="2026-03-19T03:10:44.289" v="5"/>
          <pc:sldLayoutMkLst>
            <pc:docMk/>
            <pc:sldMasterMk cId="3870741800" sldId="2147483660"/>
            <pc:sldLayoutMk cId="1328076369" sldId="2147483712"/>
          </pc:sldLayoutMkLst>
        </pc:sldLayoutChg>
        <pc:sldLayoutChg chg="add del">
          <pc:chgData name="Haomin Yang" userId="S::haomin.yang@beigene.com::4c0eb0f0-f686-4039-b749-82cf0c4c3de5" providerId="AD" clId="Web-{2356C1A9-EE6D-97DA-1514-5D9E73FED925}" dt="2026-03-19T03:10:44.289" v="5"/>
          <pc:sldLayoutMkLst>
            <pc:docMk/>
            <pc:sldMasterMk cId="3870741800" sldId="2147483660"/>
            <pc:sldLayoutMk cId="2447154609" sldId="2147483713"/>
          </pc:sldLayoutMkLst>
        </pc:sldLayoutChg>
        <pc:sldLayoutChg chg="add del">
          <pc:chgData name="Haomin Yang" userId="S::haomin.yang@beigene.com::4c0eb0f0-f686-4039-b749-82cf0c4c3de5" providerId="AD" clId="Web-{2356C1A9-EE6D-97DA-1514-5D9E73FED925}" dt="2026-03-19T03:10:44.289" v="5"/>
          <pc:sldLayoutMkLst>
            <pc:docMk/>
            <pc:sldMasterMk cId="3870741800" sldId="2147483660"/>
            <pc:sldLayoutMk cId="324519285" sldId="2147483714"/>
          </pc:sldLayoutMkLst>
        </pc:sldLayoutChg>
        <pc:sldLayoutChg chg="add del">
          <pc:chgData name="Haomin Yang" userId="S::haomin.yang@beigene.com::4c0eb0f0-f686-4039-b749-82cf0c4c3de5" providerId="AD" clId="Web-{2356C1A9-EE6D-97DA-1514-5D9E73FED925}" dt="2026-03-19T03:10:44.289" v="5"/>
          <pc:sldLayoutMkLst>
            <pc:docMk/>
            <pc:sldMasterMk cId="3870741800" sldId="2147483660"/>
            <pc:sldLayoutMk cId="880519318" sldId="2147483715"/>
          </pc:sldLayoutMkLst>
        </pc:sldLayoutChg>
        <pc:sldLayoutChg chg="add del">
          <pc:chgData name="Haomin Yang" userId="S::haomin.yang@beigene.com::4c0eb0f0-f686-4039-b749-82cf0c4c3de5" providerId="AD" clId="Web-{2356C1A9-EE6D-97DA-1514-5D9E73FED925}" dt="2026-03-19T03:10:44.289" v="5"/>
          <pc:sldLayoutMkLst>
            <pc:docMk/>
            <pc:sldMasterMk cId="3870741800" sldId="2147483660"/>
            <pc:sldLayoutMk cId="2026584736" sldId="2147483716"/>
          </pc:sldLayoutMkLst>
        </pc:sldLayoutChg>
        <pc:sldLayoutChg chg="add del">
          <pc:chgData name="Haomin Yang" userId="S::haomin.yang@beigene.com::4c0eb0f0-f686-4039-b749-82cf0c4c3de5" providerId="AD" clId="Web-{2356C1A9-EE6D-97DA-1514-5D9E73FED925}" dt="2026-03-19T03:10:44.289" v="5"/>
          <pc:sldLayoutMkLst>
            <pc:docMk/>
            <pc:sldMasterMk cId="3870741800" sldId="2147483660"/>
            <pc:sldLayoutMk cId="539456848" sldId="2147483717"/>
          </pc:sldLayoutMkLst>
        </pc:sldLayoutChg>
        <pc:sldLayoutChg chg="add del">
          <pc:chgData name="Haomin Yang" userId="S::haomin.yang@beigene.com::4c0eb0f0-f686-4039-b749-82cf0c4c3de5" providerId="AD" clId="Web-{2356C1A9-EE6D-97DA-1514-5D9E73FED925}" dt="2026-03-19T03:10:44.289" v="5"/>
          <pc:sldLayoutMkLst>
            <pc:docMk/>
            <pc:sldMasterMk cId="3870741800" sldId="2147483660"/>
            <pc:sldLayoutMk cId="1475734843" sldId="2147483718"/>
          </pc:sldLayoutMkLst>
        </pc:sldLayoutChg>
        <pc:sldLayoutChg chg="add del">
          <pc:chgData name="Haomin Yang" userId="S::haomin.yang@beigene.com::4c0eb0f0-f686-4039-b749-82cf0c4c3de5" providerId="AD" clId="Web-{2356C1A9-EE6D-97DA-1514-5D9E73FED925}" dt="2026-03-19T03:10:44.289" v="5"/>
          <pc:sldLayoutMkLst>
            <pc:docMk/>
            <pc:sldMasterMk cId="3870741800" sldId="2147483660"/>
            <pc:sldLayoutMk cId="1798766976" sldId="2147483719"/>
          </pc:sldLayoutMkLst>
        </pc:sldLayoutChg>
        <pc:sldLayoutChg chg="add del">
          <pc:chgData name="Haomin Yang" userId="S::haomin.yang@beigene.com::4c0eb0f0-f686-4039-b749-82cf0c4c3de5" providerId="AD" clId="Web-{2356C1A9-EE6D-97DA-1514-5D9E73FED925}" dt="2026-03-19T03:10:44.289" v="5"/>
          <pc:sldLayoutMkLst>
            <pc:docMk/>
            <pc:sldMasterMk cId="3870741800" sldId="2147483660"/>
            <pc:sldLayoutMk cId="2954720607" sldId="2147483720"/>
          </pc:sldLayoutMkLst>
        </pc:sldLayoutChg>
        <pc:sldLayoutChg chg="add del">
          <pc:chgData name="Haomin Yang" userId="S::haomin.yang@beigene.com::4c0eb0f0-f686-4039-b749-82cf0c4c3de5" providerId="AD" clId="Web-{2356C1A9-EE6D-97DA-1514-5D9E73FED925}" dt="2026-03-19T03:10:44.289" v="5"/>
          <pc:sldLayoutMkLst>
            <pc:docMk/>
            <pc:sldMasterMk cId="3870741800" sldId="2147483660"/>
            <pc:sldLayoutMk cId="3394115839" sldId="2147483721"/>
          </pc:sldLayoutMkLst>
        </pc:sldLayoutChg>
        <pc:sldLayoutChg chg="add del">
          <pc:chgData name="Haomin Yang" userId="S::haomin.yang@beigene.com::4c0eb0f0-f686-4039-b749-82cf0c4c3de5" providerId="AD" clId="Web-{2356C1A9-EE6D-97DA-1514-5D9E73FED925}" dt="2026-03-19T03:10:44.289" v="5"/>
          <pc:sldLayoutMkLst>
            <pc:docMk/>
            <pc:sldMasterMk cId="3870741800" sldId="2147483660"/>
            <pc:sldLayoutMk cId="129149266" sldId="2147483722"/>
          </pc:sldLayoutMkLst>
        </pc:sldLayoutChg>
        <pc:sldLayoutChg chg="add del">
          <pc:chgData name="Haomin Yang" userId="S::haomin.yang@beigene.com::4c0eb0f0-f686-4039-b749-82cf0c4c3de5" providerId="AD" clId="Web-{2356C1A9-EE6D-97DA-1514-5D9E73FED925}" dt="2026-03-19T03:10:44.289" v="5"/>
          <pc:sldLayoutMkLst>
            <pc:docMk/>
            <pc:sldMasterMk cId="3870741800" sldId="2147483660"/>
            <pc:sldLayoutMk cId="1629915504" sldId="2147483723"/>
          </pc:sldLayoutMkLst>
        </pc:sldLayoutChg>
        <pc:sldLayoutChg chg="add del">
          <pc:chgData name="Haomin Yang" userId="S::haomin.yang@beigene.com::4c0eb0f0-f686-4039-b749-82cf0c4c3de5" providerId="AD" clId="Web-{2356C1A9-EE6D-97DA-1514-5D9E73FED925}" dt="2026-03-19T03:10:44.289" v="5"/>
          <pc:sldLayoutMkLst>
            <pc:docMk/>
            <pc:sldMasterMk cId="3870741800" sldId="2147483660"/>
            <pc:sldLayoutMk cId="2608160940" sldId="2147483815"/>
          </pc:sldLayoutMkLst>
        </pc:sldLayoutChg>
        <pc:sldLayoutChg chg="add del">
          <pc:chgData name="Haomin Yang" userId="S::haomin.yang@beigene.com::4c0eb0f0-f686-4039-b749-82cf0c4c3de5" providerId="AD" clId="Web-{2356C1A9-EE6D-97DA-1514-5D9E73FED925}" dt="2026-03-19T03:10:44.289" v="5"/>
          <pc:sldLayoutMkLst>
            <pc:docMk/>
            <pc:sldMasterMk cId="3870741800" sldId="2147483660"/>
            <pc:sldLayoutMk cId="2205084563" sldId="2147483816"/>
          </pc:sldLayoutMkLst>
        </pc:sldLayoutChg>
      </pc:sldMasterChg>
    </pc:docChg>
  </pc:docChgLst>
  <pc:docChgLst>
    <pc:chgData name="Xuejie Zhou" userId="S::xuejie.zhou@beigene.com::f814a5e9-f7d5-4cca-bcae-8c2a364699cf" providerId="AD" clId="Web-{599C6E17-92A7-27BF-3F8E-8046504A94F7}"/>
    <pc:docChg chg="addSld delSld modSection">
      <pc:chgData name="Xuejie Zhou" userId="S::xuejie.zhou@beigene.com::f814a5e9-f7d5-4cca-bcae-8c2a364699cf" providerId="AD" clId="Web-{599C6E17-92A7-27BF-3F8E-8046504A94F7}" dt="2026-03-19T14:53:11.993" v="1"/>
      <pc:docMkLst>
        <pc:docMk/>
      </pc:docMkLst>
      <pc:sldChg chg="new del">
        <pc:chgData name="Xuejie Zhou" userId="S::xuejie.zhou@beigene.com::f814a5e9-f7d5-4cca-bcae-8c2a364699cf" providerId="AD" clId="Web-{599C6E17-92A7-27BF-3F8E-8046504A94F7}" dt="2026-03-19T14:53:11.993" v="1"/>
        <pc:sldMkLst>
          <pc:docMk/>
          <pc:sldMk cId="571204389" sldId="317"/>
        </pc:sldMkLst>
      </pc:sldChg>
    </pc:docChg>
  </pc:docChgLst>
  <pc:docChgLst>
    <pc:chgData name="Hao Chen" userId="S::hao1.chen@beigene.com::a226d672-cbb7-4b6b-83bd-e19b653643fa" providerId="AD" clId="Web-{2EE32085-C2AD-31C8-E01E-FA1425457D44}"/>
    <pc:docChg chg="modSld">
      <pc:chgData name="Hao Chen" userId="S::hao1.chen@beigene.com::a226d672-cbb7-4b6b-83bd-e19b653643fa" providerId="AD" clId="Web-{2EE32085-C2AD-31C8-E01E-FA1425457D44}" dt="2026-03-20T05:45:56.325" v="69" actId="20577"/>
      <pc:docMkLst>
        <pc:docMk/>
      </pc:docMkLst>
      <pc:sldChg chg="modSp">
        <pc:chgData name="Hao Chen" userId="S::hao1.chen@beigene.com::a226d672-cbb7-4b6b-83bd-e19b653643fa" providerId="AD" clId="Web-{2EE32085-C2AD-31C8-E01E-FA1425457D44}" dt="2026-03-20T05:45:56.325" v="69" actId="20577"/>
        <pc:sldMkLst>
          <pc:docMk/>
          <pc:sldMk cId="0" sldId="275"/>
        </pc:sldMkLst>
        <pc:spChg chg="mod">
          <ac:chgData name="Hao Chen" userId="S::hao1.chen@beigene.com::a226d672-cbb7-4b6b-83bd-e19b653643fa" providerId="AD" clId="Web-{2EE32085-C2AD-31C8-E01E-FA1425457D44}" dt="2026-03-20T05:45:56.325" v="69" actId="20577"/>
          <ac:spMkLst>
            <pc:docMk/>
            <pc:sldMk cId="0" sldId="275"/>
            <ac:spMk id="25" creationId="{00000000-0000-0000-0000-000000000000}"/>
          </ac:spMkLst>
        </pc:spChg>
      </pc:sldChg>
      <pc:sldChg chg="modSp">
        <pc:chgData name="Hao Chen" userId="S::hao1.chen@beigene.com::a226d672-cbb7-4b6b-83bd-e19b653643fa" providerId="AD" clId="Web-{2EE32085-C2AD-31C8-E01E-FA1425457D44}" dt="2026-03-20T05:35:32.896" v="23" actId="1076"/>
        <pc:sldMkLst>
          <pc:docMk/>
          <pc:sldMk cId="446910078" sldId="319"/>
        </pc:sldMkLst>
        <pc:spChg chg="mod">
          <ac:chgData name="Hao Chen" userId="S::hao1.chen@beigene.com::a226d672-cbb7-4b6b-83bd-e19b653643fa" providerId="AD" clId="Web-{2EE32085-C2AD-31C8-E01E-FA1425457D44}" dt="2026-03-20T05:35:32.896" v="22" actId="1076"/>
          <ac:spMkLst>
            <pc:docMk/>
            <pc:sldMk cId="446910078" sldId="319"/>
            <ac:spMk id="3" creationId="{DBF29C24-A784-2E92-8FEA-7D8765BF34AF}"/>
          </ac:spMkLst>
        </pc:spChg>
        <pc:spChg chg="mod">
          <ac:chgData name="Hao Chen" userId="S::hao1.chen@beigene.com::a226d672-cbb7-4b6b-83bd-e19b653643fa" providerId="AD" clId="Web-{2EE32085-C2AD-31C8-E01E-FA1425457D44}" dt="2026-03-20T05:35:32.896" v="23" actId="1076"/>
          <ac:spMkLst>
            <pc:docMk/>
            <pc:sldMk cId="446910078" sldId="319"/>
            <ac:spMk id="4" creationId="{3B853B24-17EA-C314-85AE-24F44F4C34AD}"/>
          </ac:spMkLst>
        </pc:spChg>
        <pc:picChg chg="mod modCrop">
          <ac:chgData name="Hao Chen" userId="S::hao1.chen@beigene.com::a226d672-cbb7-4b6b-83bd-e19b653643fa" providerId="AD" clId="Web-{2EE32085-C2AD-31C8-E01E-FA1425457D44}" dt="2026-03-20T05:34:11.598" v="9" actId="1076"/>
          <ac:picMkLst>
            <pc:docMk/>
            <pc:sldMk cId="446910078" sldId="319"/>
            <ac:picMk id="2" creationId="{354485CE-3DFD-2F32-E99E-9202F7922E1E}"/>
          </ac:picMkLst>
        </pc:picChg>
      </pc:sldChg>
    </pc:docChg>
  </pc:docChgLst>
  <pc:docChgLst>
    <pc:chgData name="Hao Chen" userId="S::hao1.chen@beigene.com::a226d672-cbb7-4b6b-83bd-e19b653643fa" providerId="AD" clId="Web-{D300EA29-41B6-9652-DEB9-2CF791CF4DAE}"/>
    <pc:docChg chg="modSld">
      <pc:chgData name="Hao Chen" userId="S::hao1.chen@beigene.com::a226d672-cbb7-4b6b-83bd-e19b653643fa" providerId="AD" clId="Web-{D300EA29-41B6-9652-DEB9-2CF791CF4DAE}" dt="2026-03-20T03:28:20.245" v="57" actId="14100"/>
      <pc:docMkLst>
        <pc:docMk/>
      </pc:docMkLst>
      <pc:sldChg chg="addSp modSp">
        <pc:chgData name="Hao Chen" userId="S::hao1.chen@beigene.com::a226d672-cbb7-4b6b-83bd-e19b653643fa" providerId="AD" clId="Web-{D300EA29-41B6-9652-DEB9-2CF791CF4DAE}" dt="2026-03-20T03:28:20.245" v="57" actId="14100"/>
        <pc:sldMkLst>
          <pc:docMk/>
          <pc:sldMk cId="446910078" sldId="319"/>
        </pc:sldMkLst>
        <pc:spChg chg="add mod">
          <ac:chgData name="Hao Chen" userId="S::hao1.chen@beigene.com::a226d672-cbb7-4b6b-83bd-e19b653643fa" providerId="AD" clId="Web-{D300EA29-41B6-9652-DEB9-2CF791CF4DAE}" dt="2026-03-20T03:28:20.245" v="57" actId="14100"/>
          <ac:spMkLst>
            <pc:docMk/>
            <pc:sldMk cId="446910078" sldId="319"/>
            <ac:spMk id="3" creationId="{DBF29C24-A784-2E92-8FEA-7D8765BF34AF}"/>
          </ac:spMkLst>
        </pc:spChg>
        <pc:spChg chg="add mod">
          <ac:chgData name="Hao Chen" userId="S::hao1.chen@beigene.com::a226d672-cbb7-4b6b-83bd-e19b653643fa" providerId="AD" clId="Web-{D300EA29-41B6-9652-DEB9-2CF791CF4DAE}" dt="2026-03-20T03:28:07.760" v="52" actId="14100"/>
          <ac:spMkLst>
            <pc:docMk/>
            <pc:sldMk cId="446910078" sldId="319"/>
            <ac:spMk id="4" creationId="{3B853B24-17EA-C314-85AE-24F44F4C34AD}"/>
          </ac:spMkLst>
        </pc:spChg>
        <pc:picChg chg="add mod modCrop">
          <ac:chgData name="Hao Chen" userId="S::hao1.chen@beigene.com::a226d672-cbb7-4b6b-83bd-e19b653643fa" providerId="AD" clId="Web-{D300EA29-41B6-9652-DEB9-2CF791CF4DAE}" dt="2026-03-20T03:28:11.823" v="53" actId="1076"/>
          <ac:picMkLst>
            <pc:docMk/>
            <pc:sldMk cId="446910078" sldId="319"/>
            <ac:picMk id="2" creationId="{354485CE-3DFD-2F32-E99E-9202F7922E1E}"/>
          </ac:picMkLst>
        </pc:picChg>
        <pc:picChg chg="mod modCrop">
          <ac:chgData name="Hao Chen" userId="S::hao1.chen@beigene.com::a226d672-cbb7-4b6b-83bd-e19b653643fa" providerId="AD" clId="Web-{D300EA29-41B6-9652-DEB9-2CF791CF4DAE}" dt="2026-03-20T03:26:38.401" v="28" actId="1076"/>
          <ac:picMkLst>
            <pc:docMk/>
            <pc:sldMk cId="446910078" sldId="319"/>
            <ac:picMk id="6146" creationId="{38A9CED1-D97B-D21E-7C62-A4AF26C665E8}"/>
          </ac:picMkLst>
        </pc:picChg>
      </pc:sldChg>
    </pc:docChg>
  </pc:docChgLst>
  <pc:docChgLst>
    <pc:chgData name="Haomin Yang" userId="S::haomin.yang@beigene.com::4c0eb0f0-f686-4039-b749-82cf0c4c3de5" providerId="AD" clId="Web-{E7DA4ACF-FEDB-58BE-92D0-DEA7E064D87C}"/>
    <pc:docChg chg="addSld delSld modSld sldOrd addSection modSection">
      <pc:chgData name="Haomin Yang" userId="S::haomin.yang@beigene.com::4c0eb0f0-f686-4039-b749-82cf0c4c3de5" providerId="AD" clId="Web-{E7DA4ACF-FEDB-58BE-92D0-DEA7E064D87C}" dt="2026-03-20T05:50:11.106" v="263" actId="1076"/>
      <pc:docMkLst>
        <pc:docMk/>
      </pc:docMkLst>
      <pc:sldChg chg="addSp delSp modSp del mod ord modClrScheme chgLayout modNotes">
        <pc:chgData name="Haomin Yang" userId="S::haomin.yang@beigene.com::4c0eb0f0-f686-4039-b749-82cf0c4c3de5" providerId="AD" clId="Web-{E7DA4ACF-FEDB-58BE-92D0-DEA7E064D87C}" dt="2026-03-20T05:43:48.600" v="231"/>
        <pc:sldMkLst>
          <pc:docMk/>
          <pc:sldMk cId="0" sldId="274"/>
        </pc:sldMkLst>
      </pc:sldChg>
      <pc:sldChg chg="modSp">
        <pc:chgData name="Haomin Yang" userId="S::haomin.yang@beigene.com::4c0eb0f0-f686-4039-b749-82cf0c4c3de5" providerId="AD" clId="Web-{E7DA4ACF-FEDB-58BE-92D0-DEA7E064D87C}" dt="2026-03-20T05:50:11.106" v="263" actId="1076"/>
        <pc:sldMkLst>
          <pc:docMk/>
          <pc:sldMk cId="0" sldId="275"/>
        </pc:sldMkLst>
        <pc:spChg chg="mod">
          <ac:chgData name="Haomin Yang" userId="S::haomin.yang@beigene.com::4c0eb0f0-f686-4039-b749-82cf0c4c3de5" providerId="AD" clId="Web-{E7DA4ACF-FEDB-58BE-92D0-DEA7E064D87C}" dt="2026-03-20T05:49:52.371" v="257" actId="1076"/>
          <ac:spMkLst>
            <pc:docMk/>
            <pc:sldMk cId="0" sldId="275"/>
            <ac:spMk id="25" creationId="{00000000-0000-0000-0000-000000000000}"/>
          </ac:spMkLst>
        </pc:spChg>
        <pc:picChg chg="mod modCrop">
          <ac:chgData name="Haomin Yang" userId="S::haomin.yang@beigene.com::4c0eb0f0-f686-4039-b749-82cf0c4c3de5" providerId="AD" clId="Web-{E7DA4ACF-FEDB-58BE-92D0-DEA7E064D87C}" dt="2026-03-20T05:50:11.106" v="263" actId="1076"/>
          <ac:picMkLst>
            <pc:docMk/>
            <pc:sldMk cId="0" sldId="275"/>
            <ac:picMk id="6" creationId="{47398AE1-BD28-CEE1-6595-BD8FF704BD0A}"/>
          </ac:picMkLst>
        </pc:picChg>
      </pc:sldChg>
      <pc:sldChg chg="addSp delSp modSp addAnim delAnim">
        <pc:chgData name="Haomin Yang" userId="S::haomin.yang@beigene.com::4c0eb0f0-f686-4039-b749-82cf0c4c3de5" providerId="AD" clId="Web-{E7DA4ACF-FEDB-58BE-92D0-DEA7E064D87C}" dt="2026-03-20T02:08:24.325" v="15" actId="14100"/>
        <pc:sldMkLst>
          <pc:docMk/>
          <pc:sldMk cId="635923851" sldId="296"/>
        </pc:sldMkLst>
        <pc:picChg chg="add mod">
          <ac:chgData name="Haomin Yang" userId="S::haomin.yang@beigene.com::4c0eb0f0-f686-4039-b749-82cf0c4c3de5" providerId="AD" clId="Web-{E7DA4ACF-FEDB-58BE-92D0-DEA7E064D87C}" dt="2026-03-20T02:08:24.325" v="15" actId="14100"/>
          <ac:picMkLst>
            <pc:docMk/>
            <pc:sldMk cId="635923851" sldId="296"/>
            <ac:picMk id="3" creationId="{94CDC96E-F67C-D6A4-C106-5B81BE1525AB}"/>
          </ac:picMkLst>
        </pc:picChg>
      </pc:sldChg>
      <pc:sldChg chg="addSp delSp modSp addAnim delAnim">
        <pc:chgData name="Haomin Yang" userId="S::haomin.yang@beigene.com::4c0eb0f0-f686-4039-b749-82cf0c4c3de5" providerId="AD" clId="Web-{E7DA4ACF-FEDB-58BE-92D0-DEA7E064D87C}" dt="2026-03-20T02:03:49.513" v="7" actId="1076"/>
        <pc:sldMkLst>
          <pc:docMk/>
          <pc:sldMk cId="3316368058" sldId="297"/>
        </pc:sldMkLst>
        <pc:picChg chg="add mod">
          <ac:chgData name="Haomin Yang" userId="S::haomin.yang@beigene.com::4c0eb0f0-f686-4039-b749-82cf0c4c3de5" providerId="AD" clId="Web-{E7DA4ACF-FEDB-58BE-92D0-DEA7E064D87C}" dt="2026-03-20T02:03:49.513" v="7" actId="1076"/>
          <ac:picMkLst>
            <pc:docMk/>
            <pc:sldMk cId="3316368058" sldId="297"/>
            <ac:picMk id="5" creationId="{423DA875-6910-F5B8-DDE6-696AB8A03E17}"/>
          </ac:picMkLst>
        </pc:picChg>
      </pc:sldChg>
      <pc:sldChg chg="delSp modSp">
        <pc:chgData name="Haomin Yang" userId="S::haomin.yang@beigene.com::4c0eb0f0-f686-4039-b749-82cf0c4c3de5" providerId="AD" clId="Web-{E7DA4ACF-FEDB-58BE-92D0-DEA7E064D87C}" dt="2026-03-20T02:33:34.327" v="36" actId="1076"/>
        <pc:sldMkLst>
          <pc:docMk/>
          <pc:sldMk cId="3699594968" sldId="318"/>
        </pc:sldMkLst>
        <pc:spChg chg="mod">
          <ac:chgData name="Haomin Yang" userId="S::haomin.yang@beigene.com::4c0eb0f0-f686-4039-b749-82cf0c4c3de5" providerId="AD" clId="Web-{E7DA4ACF-FEDB-58BE-92D0-DEA7E064D87C}" dt="2026-03-20T02:33:25.248" v="32" actId="1076"/>
          <ac:spMkLst>
            <pc:docMk/>
            <pc:sldMk cId="3699594968" sldId="318"/>
            <ac:spMk id="5" creationId="{A725EB25-36F5-D750-E242-212F1E58174F}"/>
          </ac:spMkLst>
        </pc:spChg>
        <pc:spChg chg="mod">
          <ac:chgData name="Haomin Yang" userId="S::haomin.yang@beigene.com::4c0eb0f0-f686-4039-b749-82cf0c4c3de5" providerId="AD" clId="Web-{E7DA4ACF-FEDB-58BE-92D0-DEA7E064D87C}" dt="2026-03-20T02:33:34.311" v="33" actId="1076"/>
          <ac:spMkLst>
            <pc:docMk/>
            <pc:sldMk cId="3699594968" sldId="318"/>
            <ac:spMk id="8" creationId="{6EA400E6-F2FE-1C02-A053-4FC12051BDD8}"/>
          </ac:spMkLst>
        </pc:spChg>
        <pc:spChg chg="mod">
          <ac:chgData name="Haomin Yang" userId="S::haomin.yang@beigene.com::4c0eb0f0-f686-4039-b749-82cf0c4c3de5" providerId="AD" clId="Web-{E7DA4ACF-FEDB-58BE-92D0-DEA7E064D87C}" dt="2026-03-20T02:31:57.013" v="28" actId="1076"/>
          <ac:spMkLst>
            <pc:docMk/>
            <pc:sldMk cId="3699594968" sldId="318"/>
            <ac:spMk id="12" creationId="{FE15CF8B-E10A-394A-8E2C-1C6F6C85BD19}"/>
          </ac:spMkLst>
        </pc:spChg>
        <pc:spChg chg="mod">
          <ac:chgData name="Haomin Yang" userId="S::haomin.yang@beigene.com::4c0eb0f0-f686-4039-b749-82cf0c4c3de5" providerId="AD" clId="Web-{E7DA4ACF-FEDB-58BE-92D0-DEA7E064D87C}" dt="2026-03-20T02:33:34.311" v="34" actId="1076"/>
          <ac:spMkLst>
            <pc:docMk/>
            <pc:sldMk cId="3699594968" sldId="318"/>
            <ac:spMk id="17" creationId="{F63CABD0-CD4D-65C1-B90E-B86171B10D03}"/>
          </ac:spMkLst>
        </pc:spChg>
        <pc:spChg chg="mod">
          <ac:chgData name="Haomin Yang" userId="S::haomin.yang@beigene.com::4c0eb0f0-f686-4039-b749-82cf0c4c3de5" providerId="AD" clId="Web-{E7DA4ACF-FEDB-58BE-92D0-DEA7E064D87C}" dt="2026-03-20T02:33:34.327" v="35" actId="1076"/>
          <ac:spMkLst>
            <pc:docMk/>
            <pc:sldMk cId="3699594968" sldId="318"/>
            <ac:spMk id="18" creationId="{DE9B678A-A0DF-7076-7CE1-B5F4C92B763B}"/>
          </ac:spMkLst>
        </pc:spChg>
        <pc:spChg chg="mod">
          <ac:chgData name="Haomin Yang" userId="S::haomin.yang@beigene.com::4c0eb0f0-f686-4039-b749-82cf0c4c3de5" providerId="AD" clId="Web-{E7DA4ACF-FEDB-58BE-92D0-DEA7E064D87C}" dt="2026-03-20T02:31:54.294" v="27" actId="1076"/>
          <ac:spMkLst>
            <pc:docMk/>
            <pc:sldMk cId="3699594968" sldId="318"/>
            <ac:spMk id="19" creationId="{2E623B5C-FBC4-38C7-628C-7A3E4793B5DF}"/>
          </ac:spMkLst>
        </pc:spChg>
        <pc:spChg chg="mod">
          <ac:chgData name="Haomin Yang" userId="S::haomin.yang@beigene.com::4c0eb0f0-f686-4039-b749-82cf0c4c3de5" providerId="AD" clId="Web-{E7DA4ACF-FEDB-58BE-92D0-DEA7E064D87C}" dt="2026-03-20T02:31:31.309" v="20" actId="1076"/>
          <ac:spMkLst>
            <pc:docMk/>
            <pc:sldMk cId="3699594968" sldId="318"/>
            <ac:spMk id="20" creationId="{B997C9A3-F003-7B13-892B-6B8AED2A03B5}"/>
          </ac:spMkLst>
        </pc:spChg>
        <pc:spChg chg="mod">
          <ac:chgData name="Haomin Yang" userId="S::haomin.yang@beigene.com::4c0eb0f0-f686-4039-b749-82cf0c4c3de5" providerId="AD" clId="Web-{E7DA4ACF-FEDB-58BE-92D0-DEA7E064D87C}" dt="2026-03-20T02:33:25.233" v="31" actId="1076"/>
          <ac:spMkLst>
            <pc:docMk/>
            <pc:sldMk cId="3699594968" sldId="318"/>
            <ac:spMk id="21" creationId="{B875ED20-8A00-AD03-FCFD-D0A477A77F9A}"/>
          </ac:spMkLst>
        </pc:spChg>
        <pc:spChg chg="mod">
          <ac:chgData name="Haomin Yang" userId="S::haomin.yang@beigene.com::4c0eb0f0-f686-4039-b749-82cf0c4c3de5" providerId="AD" clId="Web-{E7DA4ACF-FEDB-58BE-92D0-DEA7E064D87C}" dt="2026-03-20T02:33:34.327" v="36" actId="1076"/>
          <ac:spMkLst>
            <pc:docMk/>
            <pc:sldMk cId="3699594968" sldId="318"/>
            <ac:spMk id="24" creationId="{DC548DEE-A761-7A59-0DB1-887D6499FC51}"/>
          </ac:spMkLst>
        </pc:spChg>
      </pc:sldChg>
      <pc:sldChg chg="modSp add ord modNotes">
        <pc:chgData name="Haomin Yang" userId="S::haomin.yang@beigene.com::4c0eb0f0-f686-4039-b749-82cf0c4c3de5" providerId="AD" clId="Web-{E7DA4ACF-FEDB-58BE-92D0-DEA7E064D87C}" dt="2026-03-20T05:37:59.423" v="229"/>
        <pc:sldMkLst>
          <pc:docMk/>
          <pc:sldMk cId="446910078" sldId="319"/>
        </pc:sldMkLst>
        <pc:picChg chg="mod">
          <ac:chgData name="Haomin Yang" userId="S::haomin.yang@beigene.com::4c0eb0f0-f686-4039-b749-82cf0c4c3de5" providerId="AD" clId="Web-{E7DA4ACF-FEDB-58BE-92D0-DEA7E064D87C}" dt="2026-03-20T03:28:52.567" v="156" actId="1076"/>
          <ac:picMkLst>
            <pc:docMk/>
            <pc:sldMk cId="446910078" sldId="319"/>
            <ac:picMk id="2" creationId="{354485CE-3DFD-2F32-E99E-9202F7922E1E}"/>
          </ac:picMkLst>
        </pc:picChg>
        <pc:picChg chg="mod">
          <ac:chgData name="Haomin Yang" userId="S::haomin.yang@beigene.com::4c0eb0f0-f686-4039-b749-82cf0c4c3de5" providerId="AD" clId="Web-{E7DA4ACF-FEDB-58BE-92D0-DEA7E064D87C}" dt="2026-03-20T03:28:51.286" v="155" actId="1076"/>
          <ac:picMkLst>
            <pc:docMk/>
            <pc:sldMk cId="446910078" sldId="319"/>
            <ac:picMk id="6146" creationId="{38A9CED1-D97B-D21E-7C62-A4AF26C665E8}"/>
          </ac:picMkLst>
        </pc:picChg>
      </pc:sldChg>
      <pc:sldChg chg="new del">
        <pc:chgData name="Haomin Yang" userId="S::haomin.yang@beigene.com::4c0eb0f0-f686-4039-b749-82cf0c4c3de5" providerId="AD" clId="Web-{E7DA4ACF-FEDB-58BE-92D0-DEA7E064D87C}" dt="2026-03-20T03:03:51.480" v="51"/>
        <pc:sldMkLst>
          <pc:docMk/>
          <pc:sldMk cId="3171665570" sldId="319"/>
        </pc:sldMkLst>
      </pc:sldChg>
      <pc:sldChg chg="delSp add del ord replId">
        <pc:chgData name="Haomin Yang" userId="S::haomin.yang@beigene.com::4c0eb0f0-f686-4039-b749-82cf0c4c3de5" providerId="AD" clId="Web-{E7DA4ACF-FEDB-58BE-92D0-DEA7E064D87C}" dt="2026-03-20T03:11:45.043" v="138"/>
        <pc:sldMkLst>
          <pc:docMk/>
          <pc:sldMk cId="2598878128" sldId="320"/>
        </pc:sldMkLst>
      </pc:sldChg>
      <pc:sldMasterChg chg="addSldLayout">
        <pc:chgData name="Haomin Yang" userId="S::haomin.yang@beigene.com::4c0eb0f0-f686-4039-b749-82cf0c4c3de5" providerId="AD" clId="Web-{E7DA4ACF-FEDB-58BE-92D0-DEA7E064D87C}" dt="2026-03-20T03:18:56.516" v="139"/>
        <pc:sldMasterMkLst>
          <pc:docMk/>
          <pc:sldMasterMk cId="0" sldId="2147483648"/>
        </pc:sldMasterMkLst>
        <pc:sldLayoutChg chg="add">
          <pc:chgData name="Haomin Yang" userId="S::haomin.yang@beigene.com::4c0eb0f0-f686-4039-b749-82cf0c4c3de5" providerId="AD" clId="Web-{E7DA4ACF-FEDB-58BE-92D0-DEA7E064D87C}" dt="2026-03-20T03:18:56.516" v="139"/>
          <pc:sldLayoutMkLst>
            <pc:docMk/>
            <pc:sldMasterMk cId="0" sldId="2147483648"/>
            <pc:sldLayoutMk cId="2625511945" sldId="2147483719"/>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8751955C-20FC-534B-FBCF-85D9FB4D6E9A}"/>
              </a:ext>
            </a:extLst>
          </p:cNvPr>
          <p:cNvSpPr>
            <a:spLocks noGrp="1"/>
          </p:cNvSpPr>
          <p:nvPr>
            <p:ph type="hdr" sz="quarter"/>
          </p:nvPr>
        </p:nvSpPr>
        <p:spPr>
          <a:xfrm>
            <a:off x="0" y="0"/>
            <a:ext cx="2228850" cy="458788"/>
          </a:xfrm>
          <a:prstGeom prst="rect">
            <a:avLst/>
          </a:prstGeom>
        </p:spPr>
        <p:txBody>
          <a:bodyPr vert="horz" lIns="91440" tIns="45720" rIns="91440" bIns="45720" rtlCol="0"/>
          <a:lstStyle>
            <a:lvl1pPr algn="l">
              <a:defRPr sz="1200"/>
            </a:lvl1pPr>
          </a:lstStyle>
          <a:p>
            <a:endParaRPr lang="en-US"/>
          </a:p>
        </p:txBody>
      </p:sp>
      <p:sp>
        <p:nvSpPr>
          <p:cNvPr id="3" name="日期占位符 2">
            <a:extLst>
              <a:ext uri="{FF2B5EF4-FFF2-40B4-BE49-F238E27FC236}">
                <a16:creationId xmlns:a16="http://schemas.microsoft.com/office/drawing/2014/main" id="{2606E30B-FF97-B8AE-284D-006DD6A7D2F6}"/>
              </a:ext>
            </a:extLst>
          </p:cNvPr>
          <p:cNvSpPr>
            <a:spLocks noGrp="1"/>
          </p:cNvSpPr>
          <p:nvPr>
            <p:ph type="dt" sz="quarter" idx="1"/>
          </p:nvPr>
        </p:nvSpPr>
        <p:spPr>
          <a:xfrm>
            <a:off x="2913063" y="0"/>
            <a:ext cx="2228850" cy="458788"/>
          </a:xfrm>
          <a:prstGeom prst="rect">
            <a:avLst/>
          </a:prstGeom>
        </p:spPr>
        <p:txBody>
          <a:bodyPr vert="horz" lIns="91440" tIns="45720" rIns="91440" bIns="45720" rtlCol="0"/>
          <a:lstStyle>
            <a:lvl1pPr algn="r">
              <a:defRPr sz="1200"/>
            </a:lvl1pPr>
          </a:lstStyle>
          <a:p>
            <a:fld id="{EF948F91-4F7A-403C-A881-C2F5F78E9463}" type="datetimeFigureOut">
              <a:rPr lang="en-US" smtClean="0"/>
              <a:t>3/25/2026</a:t>
            </a:fld>
            <a:endParaRPr lang="en-US"/>
          </a:p>
        </p:txBody>
      </p:sp>
      <p:sp>
        <p:nvSpPr>
          <p:cNvPr id="4" name="页脚占位符 3">
            <a:extLst>
              <a:ext uri="{FF2B5EF4-FFF2-40B4-BE49-F238E27FC236}">
                <a16:creationId xmlns:a16="http://schemas.microsoft.com/office/drawing/2014/main" id="{AF53A83E-58C7-3DC1-AF66-D04E3FCD7B2C}"/>
              </a:ext>
            </a:extLst>
          </p:cNvPr>
          <p:cNvSpPr>
            <a:spLocks noGrp="1"/>
          </p:cNvSpPr>
          <p:nvPr>
            <p:ph type="ftr" sz="quarter" idx="2"/>
          </p:nvPr>
        </p:nvSpPr>
        <p:spPr>
          <a:xfrm>
            <a:off x="0" y="8685213"/>
            <a:ext cx="2228850" cy="458787"/>
          </a:xfrm>
          <a:prstGeom prst="rect">
            <a:avLst/>
          </a:prstGeom>
        </p:spPr>
        <p:txBody>
          <a:bodyPr vert="horz" lIns="91440" tIns="45720" rIns="91440" bIns="45720" rtlCol="0" anchor="b"/>
          <a:lstStyle>
            <a:lvl1pPr algn="l">
              <a:defRPr sz="1200"/>
            </a:lvl1pPr>
          </a:lstStyle>
          <a:p>
            <a:endParaRPr lang="en-US"/>
          </a:p>
        </p:txBody>
      </p:sp>
      <p:sp>
        <p:nvSpPr>
          <p:cNvPr id="5" name="灯片编号占位符 4">
            <a:extLst>
              <a:ext uri="{FF2B5EF4-FFF2-40B4-BE49-F238E27FC236}">
                <a16:creationId xmlns:a16="http://schemas.microsoft.com/office/drawing/2014/main" id="{AEF53EA0-1803-57B6-F736-4190DFC1C2D7}"/>
              </a:ext>
            </a:extLst>
          </p:cNvPr>
          <p:cNvSpPr>
            <a:spLocks noGrp="1"/>
          </p:cNvSpPr>
          <p:nvPr>
            <p:ph type="sldNum" sz="quarter" idx="3"/>
          </p:nvPr>
        </p:nvSpPr>
        <p:spPr>
          <a:xfrm>
            <a:off x="2913063" y="8685213"/>
            <a:ext cx="2228850" cy="458787"/>
          </a:xfrm>
          <a:prstGeom prst="rect">
            <a:avLst/>
          </a:prstGeom>
        </p:spPr>
        <p:txBody>
          <a:bodyPr vert="horz" lIns="91440" tIns="45720" rIns="91440" bIns="45720" rtlCol="0" anchor="b"/>
          <a:lstStyle>
            <a:lvl1pPr algn="r">
              <a:defRPr sz="1200"/>
            </a:lvl1pPr>
          </a:lstStyle>
          <a:p>
            <a:fld id="{EF9E0999-840D-42F1-A3DC-AE04E7B748CB}" type="slidenum">
              <a:rPr lang="en-US" smtClean="0"/>
              <a:t>‹#›</a:t>
            </a:fld>
            <a:endParaRPr lang="en-US"/>
          </a:p>
        </p:txBody>
      </p:sp>
    </p:spTree>
    <p:extLst>
      <p:ext uri="{BB962C8B-B14F-4D97-AF65-F5344CB8AC3E}">
        <p14:creationId xmlns:p14="http://schemas.microsoft.com/office/powerpoint/2010/main" val="2929751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38522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573DB-9DFB-95D1-9CF6-15E0F821A50C}"/>
            </a:ext>
          </a:extLst>
        </p:cNvPr>
        <p:cNvGrpSpPr/>
        <p:nvPr/>
      </p:nvGrpSpPr>
      <p:grpSpPr>
        <a:xfrm>
          <a:off x="0" y="0"/>
          <a:ext cx="0" cy="0"/>
          <a:chOff x="0" y="0"/>
          <a:chExt cx="0" cy="0"/>
        </a:xfrm>
      </p:grpSpPr>
      <p:sp>
        <p:nvSpPr>
          <p:cNvPr id="12290" name="Rectangle 7">
            <a:extLst>
              <a:ext uri="{FF2B5EF4-FFF2-40B4-BE49-F238E27FC236}">
                <a16:creationId xmlns:a16="http://schemas.microsoft.com/office/drawing/2014/main" id="{87A4B418-48EC-6F8E-600B-C896CBA75B61}"/>
              </a:ext>
            </a:extLst>
          </p:cNvPr>
          <p:cNvSpPr>
            <a:spLocks noGrp="1" noChangeArrowheads="1"/>
          </p:cNvSpPr>
          <p:nvPr>
            <p:ph type="sldNum" sz="quarter" idx="5"/>
          </p:nvPr>
        </p:nvSpPr>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r" defTabSz="914377" rtl="0" eaLnBrk="0" fontAlgn="auto" latinLnBrk="0" hangingPunct="0">
              <a:lnSpc>
                <a:spcPct val="100000"/>
              </a:lnSpc>
              <a:spcBef>
                <a:spcPts val="0"/>
              </a:spcBef>
              <a:spcAft>
                <a:spcPts val="0"/>
              </a:spcAft>
              <a:buClrTx/>
              <a:buSzTx/>
              <a:buFontTx/>
              <a:buNone/>
              <a:tabLst/>
              <a:defRPr/>
            </a:pPr>
            <a:fld id="{DCF035CC-16BD-4DC6-B7DB-AF8B68E176C0}" type="slidenum">
              <a:rPr kumimoji="0" lang="en-US"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377" rtl="0" eaLnBrk="0" fontAlgn="auto" latinLnBrk="0" hangingPunct="0">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4" name="Notes Placeholder 3">
            <a:extLst>
              <a:ext uri="{FF2B5EF4-FFF2-40B4-BE49-F238E27FC236}">
                <a16:creationId xmlns:a16="http://schemas.microsoft.com/office/drawing/2014/main" id="{3CA2AB4E-469C-890B-8F0A-515CE1067056}"/>
              </a:ext>
            </a:extLst>
          </p:cNvPr>
          <p:cNvSpPr>
            <a:spLocks noGrp="1"/>
          </p:cNvSpPr>
          <p:nvPr>
            <p:ph type="body" idx="1"/>
          </p:nvPr>
        </p:nvSpPr>
        <p:spPr/>
        <p:txBody>
          <a:bodyPr/>
          <a:lstStyle/>
          <a:p>
            <a:endParaRPr lang="en-US"/>
          </a:p>
        </p:txBody>
      </p:sp>
      <p:sp>
        <p:nvSpPr>
          <p:cNvPr id="6" name="Slide Image Placeholder 5">
            <a:extLst>
              <a:ext uri="{FF2B5EF4-FFF2-40B4-BE49-F238E27FC236}">
                <a16:creationId xmlns:a16="http://schemas.microsoft.com/office/drawing/2014/main" id="{D25AD6EB-353F-0687-43AB-3162ABF91EFE}"/>
              </a:ext>
            </a:extLst>
          </p:cNvPr>
          <p:cNvSpPr>
            <a:spLocks noGrp="1" noRot="1" noChangeAspect="1"/>
          </p:cNvSpPr>
          <p:nvPr>
            <p:ph type="sldImg"/>
          </p:nvPr>
        </p:nvSpPr>
        <p:spPr/>
      </p:sp>
      <p:sp>
        <p:nvSpPr>
          <p:cNvPr id="2" name="Text Box 6">
            <a:extLst>
              <a:ext uri="{FF2B5EF4-FFF2-40B4-BE49-F238E27FC236}">
                <a16:creationId xmlns:a16="http://schemas.microsoft.com/office/drawing/2014/main" id="{40B2C0E7-932F-DEDC-F4D9-24D51A3E06F0}"/>
              </a:ext>
            </a:extLst>
          </p:cNvPr>
          <p:cNvSpPr txBox="1">
            <a:spLocks noChangeArrowheads="1"/>
          </p:cNvSpPr>
          <p:nvPr/>
        </p:nvSpPr>
        <p:spPr bwMode="auto">
          <a:xfrm>
            <a:off x="685800" y="8637906"/>
            <a:ext cx="5486400"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91440" anchor="b">
            <a:spAutoFit/>
          </a:bodyPr>
          <a:lstStyle>
            <a:lvl1pPr defTabSz="885825">
              <a:defRPr>
                <a:solidFill>
                  <a:schemeClr val="tx1"/>
                </a:solidFill>
                <a:latin typeface="Arial" charset="0"/>
              </a:defRPr>
            </a:lvl1pPr>
            <a:lvl2pPr marL="946150" indent="-444500" defTabSz="885825">
              <a:defRPr>
                <a:solidFill>
                  <a:schemeClr val="tx1"/>
                </a:solidFill>
                <a:latin typeface="Arial" charset="0"/>
              </a:defRPr>
            </a:lvl2pPr>
            <a:lvl3pPr marL="1500188" indent="-444500" defTabSz="885825">
              <a:defRPr>
                <a:solidFill>
                  <a:schemeClr val="tx1"/>
                </a:solidFill>
                <a:latin typeface="Arial" charset="0"/>
              </a:defRPr>
            </a:lvl3pPr>
            <a:lvl4pPr marL="2054225" indent="-444500" defTabSz="885825">
              <a:defRPr>
                <a:solidFill>
                  <a:schemeClr val="tx1"/>
                </a:solidFill>
                <a:latin typeface="Arial" charset="0"/>
              </a:defRPr>
            </a:lvl4pPr>
            <a:lvl5pPr marL="2608263" indent="-442913" defTabSz="885825">
              <a:defRPr>
                <a:solidFill>
                  <a:schemeClr val="tx1"/>
                </a:solidFill>
                <a:latin typeface="Arial" charset="0"/>
              </a:defRPr>
            </a:lvl5pPr>
            <a:lvl6pPr marL="3065463" indent="-442913" defTabSz="885825" fontAlgn="base">
              <a:spcBef>
                <a:spcPct val="0"/>
              </a:spcBef>
              <a:spcAft>
                <a:spcPct val="0"/>
              </a:spcAft>
              <a:defRPr>
                <a:solidFill>
                  <a:schemeClr val="tx1"/>
                </a:solidFill>
                <a:latin typeface="Arial" charset="0"/>
              </a:defRPr>
            </a:lvl6pPr>
            <a:lvl7pPr marL="3522663" indent="-442913" defTabSz="885825" fontAlgn="base">
              <a:spcBef>
                <a:spcPct val="0"/>
              </a:spcBef>
              <a:spcAft>
                <a:spcPct val="0"/>
              </a:spcAft>
              <a:defRPr>
                <a:solidFill>
                  <a:schemeClr val="tx1"/>
                </a:solidFill>
                <a:latin typeface="Arial" charset="0"/>
              </a:defRPr>
            </a:lvl7pPr>
            <a:lvl8pPr marL="3979863" indent="-442913" defTabSz="885825" fontAlgn="base">
              <a:spcBef>
                <a:spcPct val="0"/>
              </a:spcBef>
              <a:spcAft>
                <a:spcPct val="0"/>
              </a:spcAft>
              <a:defRPr>
                <a:solidFill>
                  <a:schemeClr val="tx1"/>
                </a:solidFill>
                <a:latin typeface="Arial" charset="0"/>
              </a:defRPr>
            </a:lvl8pPr>
            <a:lvl9pPr marL="4437063" indent="-442913" defTabSz="885825" fontAlgn="base">
              <a:spcBef>
                <a:spcPct val="0"/>
              </a:spcBef>
              <a:spcAft>
                <a:spcPct val="0"/>
              </a:spcAft>
              <a:defRPr>
                <a:solidFill>
                  <a:schemeClr val="tx1"/>
                </a:solidFill>
                <a:latin typeface="Arial" charset="0"/>
              </a:defRPr>
            </a:lvl9pPr>
          </a:lstStyle>
          <a:p>
            <a:pPr marL="0" marR="0" lvl="0" indent="0" algn="l" defTabSz="885825" rtl="0" eaLnBrk="0" fontAlgn="auto" latinLnBrk="0" hangingPunct="0">
              <a:lnSpc>
                <a:spcPct val="90000"/>
              </a:lnSpc>
              <a:spcBef>
                <a:spcPct val="30000"/>
              </a:spcBef>
              <a:spcAft>
                <a:spcPts val="0"/>
              </a:spcAft>
              <a:buClr>
                <a:srgbClr val="FF0000"/>
              </a:buClr>
              <a:buSzTx/>
              <a:buFont typeface="Arial" charset="0"/>
              <a:buNone/>
              <a:tabLst/>
              <a:defRPr/>
            </a:pPr>
            <a:r>
              <a:rPr kumimoji="0" lang="en-US" sz="1000" b="0" i="0" u="none" strike="noStrike" kern="1200" cap="none" spc="0" normalizeH="0" baseline="0" noProof="0">
                <a:ln>
                  <a:noFill/>
                </a:ln>
                <a:solidFill>
                  <a:prstClr val="black"/>
                </a:solidFill>
                <a:effectLst/>
                <a:uLnTx/>
                <a:uFillTx/>
                <a:latin typeface="Arial" charset="0"/>
                <a:ea typeface="+mn-ea"/>
                <a:cs typeface="+mn-cs"/>
              </a:rPr>
              <a:t>Reference boxes on notes pages follow the same order as those on slides, though these references will be longer. This box should be bottom aligned with the page with a .1 boarder at the bottom.</a:t>
            </a:r>
          </a:p>
        </p:txBody>
      </p:sp>
    </p:spTree>
    <p:extLst>
      <p:ext uri="{BB962C8B-B14F-4D97-AF65-F5344CB8AC3E}">
        <p14:creationId xmlns:p14="http://schemas.microsoft.com/office/powerpoint/2010/main" val="40621113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ABE31D-3CB6-795E-C05B-B9F02E56CB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733D39-EEB3-8A4E-9941-5DEF25F0F6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F4393F-9F79-D5B0-B546-1F30B17E324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24667C4-ABB5-57EF-BAF9-7A76AE3AD184}"/>
              </a:ext>
            </a:extLst>
          </p:cNvPr>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572375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99C5DD-1A09-D029-88EB-888D9C4DAE2B}"/>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AE545748-0563-57E7-7BC9-84C31AAA65DD}"/>
              </a:ext>
            </a:extLst>
          </p:cNvPr>
          <p:cNvSpPr>
            <a:spLocks noGrp="1" noRot="1" noChangeAspect="1"/>
          </p:cNvSpPr>
          <p:nvPr>
            <p:ph type="sldImg"/>
          </p:nvPr>
        </p:nvSpPr>
        <p:spPr>
          <a:xfrm>
            <a:off x="-171450" y="1143000"/>
            <a:ext cx="5486400" cy="3086100"/>
          </a:xfrm>
          <a:prstGeom prst="rect">
            <a:avLst/>
          </a:prstGeom>
          <a:noFill/>
          <a:ln w="12700">
            <a:solidFill>
              <a:prstClr val="black"/>
            </a:solidFill>
          </a:ln>
        </p:spPr>
      </p:sp>
      <p:sp>
        <p:nvSpPr>
          <p:cNvPr id="3" name="备注占位符 2">
            <a:extLst>
              <a:ext uri="{FF2B5EF4-FFF2-40B4-BE49-F238E27FC236}">
                <a16:creationId xmlns:a16="http://schemas.microsoft.com/office/drawing/2014/main" id="{2CEED1E1-628C-B1CC-E7EB-AF78888C5696}"/>
              </a:ext>
            </a:extLst>
          </p:cNvPr>
          <p:cNvSpPr>
            <a:spLocks noGrp="1"/>
          </p:cNvSpPr>
          <p:nvPr>
            <p:ph type="body" idx="1"/>
          </p:nvPr>
        </p:nvSpPr>
        <p:spPr>
          <a:xfrm>
            <a:off x="514350" y="4400550"/>
            <a:ext cx="4114800" cy="3600450"/>
          </a:xfrm>
          <a:prstGeom prst="rect">
            <a:avLst/>
          </a:prstGeom>
        </p:spPr>
        <p:txBody>
          <a:bodyPr/>
          <a:lstStyle/>
          <a:p>
            <a:endParaRPr lang="en-US"/>
          </a:p>
        </p:txBody>
      </p:sp>
    </p:spTree>
    <p:extLst>
      <p:ext uri="{BB962C8B-B14F-4D97-AF65-F5344CB8AC3E}">
        <p14:creationId xmlns:p14="http://schemas.microsoft.com/office/powerpoint/2010/main" val="9091029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3D6C5A-F492-826A-B777-047761F312C2}"/>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73B0C7F7-A36B-DDDA-080E-ADF2A8117143}"/>
              </a:ext>
            </a:extLst>
          </p:cNvPr>
          <p:cNvSpPr>
            <a:spLocks noGrp="1" noRot="1" noChangeAspect="1"/>
          </p:cNvSpPr>
          <p:nvPr>
            <p:ph type="sldImg"/>
          </p:nvPr>
        </p:nvSpPr>
        <p:spPr>
          <a:xfrm>
            <a:off x="-171450" y="1143000"/>
            <a:ext cx="5486400" cy="3086100"/>
          </a:xfrm>
          <a:prstGeom prst="rect">
            <a:avLst/>
          </a:prstGeom>
          <a:noFill/>
          <a:ln w="12700">
            <a:solidFill>
              <a:prstClr val="black"/>
            </a:solidFill>
          </a:ln>
        </p:spPr>
      </p:sp>
      <p:sp>
        <p:nvSpPr>
          <p:cNvPr id="3" name="备注占位符 2">
            <a:extLst>
              <a:ext uri="{FF2B5EF4-FFF2-40B4-BE49-F238E27FC236}">
                <a16:creationId xmlns:a16="http://schemas.microsoft.com/office/drawing/2014/main" id="{2B65A659-59E7-4FF5-4B4B-DF8264CEA998}"/>
              </a:ext>
            </a:extLst>
          </p:cNvPr>
          <p:cNvSpPr>
            <a:spLocks noGrp="1"/>
          </p:cNvSpPr>
          <p:nvPr>
            <p:ph type="body" idx="1"/>
          </p:nvPr>
        </p:nvSpPr>
        <p:spPr>
          <a:xfrm>
            <a:off x="514350" y="4400550"/>
            <a:ext cx="4114800" cy="3600450"/>
          </a:xfrm>
          <a:prstGeom prst="rect">
            <a:avLst/>
          </a:prstGeom>
        </p:spPr>
        <p:txBody>
          <a:bodyPr/>
          <a:lstStyle/>
          <a:p>
            <a:endParaRPr lang="en-US"/>
          </a:p>
        </p:txBody>
      </p:sp>
    </p:spTree>
    <p:extLst>
      <p:ext uri="{BB962C8B-B14F-4D97-AF65-F5344CB8AC3E}">
        <p14:creationId xmlns:p14="http://schemas.microsoft.com/office/powerpoint/2010/main" val="42231077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1BB02E-9104-2C98-A2D9-171F41B8B41F}"/>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15A07D4F-093C-B572-09EF-E21E7998C143}"/>
              </a:ext>
            </a:extLst>
          </p:cNvPr>
          <p:cNvSpPr>
            <a:spLocks noGrp="1" noRot="1" noChangeAspect="1"/>
          </p:cNvSpPr>
          <p:nvPr>
            <p:ph type="sldImg"/>
          </p:nvPr>
        </p:nvSpPr>
        <p:spPr>
          <a:xfrm>
            <a:off x="-171450" y="1143000"/>
            <a:ext cx="5486400" cy="3086100"/>
          </a:xfrm>
          <a:prstGeom prst="rect">
            <a:avLst/>
          </a:prstGeom>
          <a:noFill/>
          <a:ln w="12700">
            <a:solidFill>
              <a:prstClr val="black"/>
            </a:solidFill>
          </a:ln>
        </p:spPr>
      </p:sp>
      <p:sp>
        <p:nvSpPr>
          <p:cNvPr id="3" name="备注占位符 2">
            <a:extLst>
              <a:ext uri="{FF2B5EF4-FFF2-40B4-BE49-F238E27FC236}">
                <a16:creationId xmlns:a16="http://schemas.microsoft.com/office/drawing/2014/main" id="{55CA2075-BA1C-FCB8-06FD-75D6A7D41CFE}"/>
              </a:ext>
            </a:extLst>
          </p:cNvPr>
          <p:cNvSpPr>
            <a:spLocks noGrp="1"/>
          </p:cNvSpPr>
          <p:nvPr>
            <p:ph type="body" idx="1"/>
          </p:nvPr>
        </p:nvSpPr>
        <p:spPr>
          <a:xfrm>
            <a:off x="514350" y="4400550"/>
            <a:ext cx="4114800" cy="3600450"/>
          </a:xfrm>
          <a:prstGeom prst="rect">
            <a:avLst/>
          </a:prstGeom>
        </p:spPr>
        <p:txBody>
          <a:bodyPr/>
          <a:lstStyle/>
          <a:p>
            <a:endParaRPr lang="en-US"/>
          </a:p>
        </p:txBody>
      </p:sp>
    </p:spTree>
    <p:extLst>
      <p:ext uri="{BB962C8B-B14F-4D97-AF65-F5344CB8AC3E}">
        <p14:creationId xmlns:p14="http://schemas.microsoft.com/office/powerpoint/2010/main" val="4496229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BEDB3B-A49E-0DBE-2071-3848E208F998}"/>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7B854E95-A53B-A2C5-47FB-8815256DE1CA}"/>
              </a:ext>
            </a:extLst>
          </p:cNvPr>
          <p:cNvSpPr>
            <a:spLocks noGrp="1" noRot="1" noChangeAspect="1"/>
          </p:cNvSpPr>
          <p:nvPr>
            <p:ph type="sldImg"/>
          </p:nvPr>
        </p:nvSpPr>
        <p:spPr>
          <a:xfrm>
            <a:off x="-171450" y="1143000"/>
            <a:ext cx="5486400" cy="3086100"/>
          </a:xfrm>
          <a:prstGeom prst="rect">
            <a:avLst/>
          </a:prstGeom>
          <a:noFill/>
          <a:ln w="12700">
            <a:solidFill>
              <a:prstClr val="black"/>
            </a:solidFill>
          </a:ln>
        </p:spPr>
      </p:sp>
      <p:sp>
        <p:nvSpPr>
          <p:cNvPr id="3" name="备注占位符 2">
            <a:extLst>
              <a:ext uri="{FF2B5EF4-FFF2-40B4-BE49-F238E27FC236}">
                <a16:creationId xmlns:a16="http://schemas.microsoft.com/office/drawing/2014/main" id="{85CE0612-3143-E198-B8A6-E89D10711A3E}"/>
              </a:ext>
            </a:extLst>
          </p:cNvPr>
          <p:cNvSpPr>
            <a:spLocks noGrp="1"/>
          </p:cNvSpPr>
          <p:nvPr>
            <p:ph type="body" idx="1"/>
          </p:nvPr>
        </p:nvSpPr>
        <p:spPr>
          <a:xfrm>
            <a:off x="514350" y="4400550"/>
            <a:ext cx="4114800" cy="3600450"/>
          </a:xfrm>
          <a:prstGeom prst="rect">
            <a:avLst/>
          </a:prstGeom>
        </p:spPr>
        <p:txBody>
          <a:bodyPr/>
          <a:lstStyle/>
          <a:p>
            <a:r>
              <a:rPr lang="en-US" altLang="zh-CN" sz="1200" b="1" i="0" kern="1200">
                <a:solidFill>
                  <a:schemeClr val="tx1"/>
                </a:solidFill>
                <a:effectLst/>
                <a:latin typeface="+mn-lt"/>
                <a:ea typeface="+mn-ea"/>
                <a:cs typeface="+mn-cs"/>
              </a:rPr>
              <a:t>1. Environment Isolation</a:t>
            </a:r>
            <a:r>
              <a:rPr lang="zh-CN" altLang="en-US" sz="1200" b="1" i="0" kern="1200">
                <a:solidFill>
                  <a:schemeClr val="tx1"/>
                </a:solidFill>
                <a:effectLst/>
                <a:latin typeface="+mn-lt"/>
                <a:ea typeface="+mn-ea"/>
                <a:cs typeface="+mn-cs"/>
              </a:rPr>
              <a:t>（环境隔离）</a:t>
            </a:r>
          </a:p>
          <a:p>
            <a:r>
              <a:rPr lang="zh-CN" altLang="en-US" sz="1200" b="1" i="0" kern="1200">
                <a:solidFill>
                  <a:schemeClr val="tx1"/>
                </a:solidFill>
                <a:effectLst/>
                <a:latin typeface="+mn-lt"/>
                <a:ea typeface="+mn-ea"/>
                <a:cs typeface="+mn-cs"/>
              </a:rPr>
              <a:t>作用</a:t>
            </a:r>
            <a:r>
              <a:rPr lang="zh-CN" altLang="en-US" sz="1200" b="0" i="0" kern="1200">
                <a:solidFill>
                  <a:schemeClr val="tx1"/>
                </a:solidFill>
                <a:effectLst/>
                <a:latin typeface="+mn-lt"/>
                <a:ea typeface="+mn-ea"/>
                <a:cs typeface="+mn-cs"/>
              </a:rPr>
              <a:t>：提供一个独立的 </a:t>
            </a:r>
            <a:r>
              <a:rPr lang="en-US" altLang="zh-CN" sz="1200" b="0" i="0" kern="1200">
                <a:solidFill>
                  <a:schemeClr val="tx1"/>
                </a:solidFill>
                <a:effectLst/>
                <a:latin typeface="+mn-lt"/>
                <a:ea typeface="+mn-ea"/>
                <a:cs typeface="+mn-cs"/>
              </a:rPr>
              <a:t>R </a:t>
            </a:r>
            <a:r>
              <a:rPr lang="zh-CN" altLang="en-US" sz="1200" b="0" i="0" kern="1200">
                <a:solidFill>
                  <a:schemeClr val="tx1"/>
                </a:solidFill>
                <a:effectLst/>
                <a:latin typeface="+mn-lt"/>
                <a:ea typeface="+mn-ea"/>
                <a:cs typeface="+mn-cs"/>
              </a:rPr>
              <a:t>环境运行代码。</a:t>
            </a:r>
          </a:p>
          <a:p>
            <a:r>
              <a:rPr lang="zh-CN" altLang="en-US" sz="1200" b="1" i="0" kern="1200">
                <a:solidFill>
                  <a:schemeClr val="tx1"/>
                </a:solidFill>
                <a:effectLst/>
                <a:latin typeface="+mn-lt"/>
                <a:ea typeface="+mn-ea"/>
                <a:cs typeface="+mn-cs"/>
              </a:rPr>
              <a:t>特点</a:t>
            </a:r>
            <a:r>
              <a:rPr lang="zh-CN" altLang="en-US" sz="1200" b="0" i="0" kern="1200">
                <a:solidFill>
                  <a:schemeClr val="tx1"/>
                </a:solidFill>
                <a:effectLst/>
                <a:latin typeface="+mn-lt"/>
                <a:ea typeface="+mn-ea"/>
                <a:cs typeface="+mn-cs"/>
              </a:rPr>
              <a:t>：</a:t>
            </a:r>
          </a:p>
          <a:p>
            <a:pPr lvl="1"/>
            <a:r>
              <a:rPr lang="zh-CN" altLang="en-US" sz="1200" b="0" i="0" kern="1200">
                <a:solidFill>
                  <a:schemeClr val="tx1"/>
                </a:solidFill>
                <a:effectLst/>
                <a:latin typeface="+mn-lt"/>
                <a:ea typeface="+mn-ea"/>
                <a:cs typeface="+mn-cs"/>
              </a:rPr>
              <a:t>可以读取数据集，但无法修改源数据，保护数据完整性。</a:t>
            </a:r>
          </a:p>
          <a:p>
            <a:pPr lvl="1"/>
            <a:r>
              <a:rPr lang="zh-CN" altLang="en-US" sz="1200" b="0" i="0" kern="1200">
                <a:solidFill>
                  <a:schemeClr val="tx1"/>
                </a:solidFill>
                <a:effectLst/>
                <a:latin typeface="+mn-lt"/>
                <a:ea typeface="+mn-ea"/>
                <a:cs typeface="+mn-cs"/>
              </a:rPr>
              <a:t>所有对象的创建和操作都限制在一个“沙盒”环境中，避免对外部环境的影响。</a:t>
            </a:r>
          </a:p>
          <a:p>
            <a:br>
              <a:rPr lang="zh-CN" altLang="en-US"/>
            </a:br>
            <a:endParaRPr lang="zh-CN" altLang="en-US"/>
          </a:p>
          <a:p>
            <a:r>
              <a:rPr lang="en-US" altLang="zh-CN" sz="1200" b="1" i="0" kern="1200">
                <a:solidFill>
                  <a:schemeClr val="tx1"/>
                </a:solidFill>
                <a:effectLst/>
                <a:latin typeface="+mn-lt"/>
                <a:ea typeface="+mn-ea"/>
                <a:cs typeface="+mn-cs"/>
              </a:rPr>
              <a:t>2. Function Whitelisting</a:t>
            </a:r>
            <a:r>
              <a:rPr lang="zh-CN" altLang="en-US" sz="1200" b="1" i="0" kern="1200">
                <a:solidFill>
                  <a:schemeClr val="tx1"/>
                </a:solidFill>
                <a:effectLst/>
                <a:latin typeface="+mn-lt"/>
                <a:ea typeface="+mn-ea"/>
                <a:cs typeface="+mn-cs"/>
              </a:rPr>
              <a:t>（函数白名单）</a:t>
            </a:r>
          </a:p>
          <a:p>
            <a:r>
              <a:rPr lang="zh-CN" altLang="en-US" sz="1200" b="1" i="0" kern="1200">
                <a:solidFill>
                  <a:schemeClr val="tx1"/>
                </a:solidFill>
                <a:effectLst/>
                <a:latin typeface="+mn-lt"/>
                <a:ea typeface="+mn-ea"/>
                <a:cs typeface="+mn-cs"/>
              </a:rPr>
              <a:t>作用</a:t>
            </a:r>
            <a:r>
              <a:rPr lang="zh-CN" altLang="en-US" sz="1200" b="0" i="0" kern="1200">
                <a:solidFill>
                  <a:schemeClr val="tx1"/>
                </a:solidFill>
                <a:effectLst/>
                <a:latin typeface="+mn-lt"/>
                <a:ea typeface="+mn-ea"/>
                <a:cs typeface="+mn-cs"/>
              </a:rPr>
              <a:t>：限制允许使用的函数，确保代码安全。</a:t>
            </a:r>
          </a:p>
          <a:p>
            <a:r>
              <a:rPr lang="zh-CN" altLang="en-US" sz="1200" b="1" i="0" kern="1200">
                <a:solidFill>
                  <a:schemeClr val="tx1"/>
                </a:solidFill>
                <a:effectLst/>
                <a:latin typeface="+mn-lt"/>
                <a:ea typeface="+mn-ea"/>
                <a:cs typeface="+mn-cs"/>
              </a:rPr>
              <a:t>特点</a:t>
            </a:r>
            <a:r>
              <a:rPr lang="zh-CN" altLang="en-US" sz="1200" b="0" i="0" kern="1200">
                <a:solidFill>
                  <a:schemeClr val="tx1"/>
                </a:solidFill>
                <a:effectLst/>
                <a:latin typeface="+mn-lt"/>
                <a:ea typeface="+mn-ea"/>
                <a:cs typeface="+mn-cs"/>
              </a:rPr>
              <a:t>：</a:t>
            </a:r>
          </a:p>
          <a:p>
            <a:pPr lvl="1"/>
            <a:r>
              <a:rPr lang="zh-CN" altLang="en-US" sz="1200" b="1" i="0" kern="1200">
                <a:solidFill>
                  <a:schemeClr val="tx1"/>
                </a:solidFill>
                <a:effectLst/>
                <a:latin typeface="+mn-lt"/>
                <a:ea typeface="+mn-ea"/>
                <a:cs typeface="+mn-cs"/>
              </a:rPr>
              <a:t>允许的函数</a:t>
            </a:r>
            <a:r>
              <a:rPr lang="zh-CN" altLang="en-US" sz="1200" b="0" i="0" kern="1200">
                <a:solidFill>
                  <a:schemeClr val="tx1"/>
                </a:solidFill>
                <a:effectLst/>
                <a:latin typeface="+mn-lt"/>
                <a:ea typeface="+mn-ea"/>
                <a:cs typeface="+mn-cs"/>
              </a:rPr>
              <a:t>：如 </a:t>
            </a:r>
            <a:r>
              <a:rPr lang="en-US" altLang="zh-CN" sz="1200" b="0" i="0" kern="1200" err="1">
                <a:solidFill>
                  <a:schemeClr val="tx1"/>
                </a:solidFill>
                <a:effectLst/>
                <a:latin typeface="+mn-lt"/>
                <a:ea typeface="+mn-ea"/>
                <a:cs typeface="+mn-cs"/>
              </a:rPr>
              <a:t>dplyr</a:t>
            </a:r>
            <a:r>
              <a:rPr lang="zh-CN" altLang="en-US" sz="1200" b="0" i="0" kern="1200">
                <a:solidFill>
                  <a:schemeClr val="tx1"/>
                </a:solidFill>
                <a:effectLst/>
                <a:latin typeface="+mn-lt"/>
                <a:ea typeface="+mn-ea"/>
                <a:cs typeface="+mn-cs"/>
              </a:rPr>
              <a:t>、</a:t>
            </a:r>
            <a:r>
              <a:rPr lang="en-US" altLang="zh-CN" sz="1200" b="0" i="0" kern="1200" err="1">
                <a:solidFill>
                  <a:schemeClr val="tx1"/>
                </a:solidFill>
                <a:effectLst/>
                <a:latin typeface="+mn-lt"/>
                <a:ea typeface="+mn-ea"/>
                <a:cs typeface="+mn-cs"/>
              </a:rPr>
              <a:t>tidyr</a:t>
            </a:r>
            <a:r>
              <a:rPr lang="zh-CN" altLang="en-US" sz="1200" b="0" i="0" kern="1200">
                <a:solidFill>
                  <a:schemeClr val="tx1"/>
                </a:solidFill>
                <a:effectLst/>
                <a:latin typeface="+mn-lt"/>
                <a:ea typeface="+mn-ea"/>
                <a:cs typeface="+mn-cs"/>
              </a:rPr>
              <a:t> 和 </a:t>
            </a:r>
            <a:r>
              <a:rPr lang="en-US" altLang="zh-CN" sz="1200" b="0" i="0" kern="1200">
                <a:solidFill>
                  <a:schemeClr val="tx1"/>
                </a:solidFill>
                <a:effectLst/>
                <a:latin typeface="+mn-lt"/>
                <a:ea typeface="+mn-ea"/>
                <a:cs typeface="+mn-cs"/>
              </a:rPr>
              <a:t>ggplot2</a:t>
            </a:r>
            <a:r>
              <a:rPr lang="zh-CN" altLang="en-US" sz="1200" b="0" i="0" kern="1200">
                <a:solidFill>
                  <a:schemeClr val="tx1"/>
                </a:solidFill>
                <a:effectLst/>
                <a:latin typeface="+mn-lt"/>
                <a:ea typeface="+mn-ea"/>
                <a:cs typeface="+mn-cs"/>
              </a:rPr>
              <a:t> 的常见函数（</a:t>
            </a:r>
            <a:r>
              <a:rPr lang="en-US" altLang="zh-CN" sz="1200" b="0" i="0" kern="1200">
                <a:solidFill>
                  <a:schemeClr val="tx1"/>
                </a:solidFill>
                <a:effectLst/>
                <a:latin typeface="+mn-lt"/>
                <a:ea typeface="+mn-ea"/>
                <a:cs typeface="+mn-cs"/>
              </a:rPr>
              <a:t>filter()</a:t>
            </a:r>
            <a:r>
              <a:rPr lang="zh-CN" altLang="en-US" sz="1200" b="0" i="0" kern="1200">
                <a:solidFill>
                  <a:schemeClr val="tx1"/>
                </a:solidFill>
                <a:effectLst/>
                <a:latin typeface="+mn-lt"/>
                <a:ea typeface="+mn-ea"/>
                <a:cs typeface="+mn-cs"/>
              </a:rPr>
              <a:t>、</a:t>
            </a:r>
            <a:r>
              <a:rPr lang="en-US" altLang="zh-CN" sz="1200" b="0" i="0" kern="1200">
                <a:solidFill>
                  <a:schemeClr val="tx1"/>
                </a:solidFill>
                <a:effectLst/>
                <a:latin typeface="+mn-lt"/>
                <a:ea typeface="+mn-ea"/>
                <a:cs typeface="+mn-cs"/>
              </a:rPr>
              <a:t>mutate()</a:t>
            </a:r>
            <a:r>
              <a:rPr lang="zh-CN" altLang="en-US" sz="1200" b="0" i="0" kern="1200">
                <a:solidFill>
                  <a:schemeClr val="tx1"/>
                </a:solidFill>
                <a:effectLst/>
                <a:latin typeface="+mn-lt"/>
                <a:ea typeface="+mn-ea"/>
                <a:cs typeface="+mn-cs"/>
              </a:rPr>
              <a:t>、</a:t>
            </a:r>
            <a:r>
              <a:rPr lang="en-US" altLang="zh-CN" sz="1200" b="0" i="0" kern="1200" err="1">
                <a:solidFill>
                  <a:schemeClr val="tx1"/>
                </a:solidFill>
                <a:effectLst/>
                <a:latin typeface="+mn-lt"/>
                <a:ea typeface="+mn-ea"/>
                <a:cs typeface="+mn-cs"/>
              </a:rPr>
              <a:t>ggplot</a:t>
            </a:r>
            <a:r>
              <a:rPr lang="en-US" altLang="zh-CN" sz="1200" b="0" i="0" kern="1200">
                <a:solidFill>
                  <a:schemeClr val="tx1"/>
                </a:solidFill>
                <a:effectLst/>
                <a:latin typeface="+mn-lt"/>
                <a:ea typeface="+mn-ea"/>
                <a:cs typeface="+mn-cs"/>
              </a:rPr>
              <a:t>()</a:t>
            </a:r>
            <a:r>
              <a:rPr lang="zh-CN" altLang="en-US" sz="1200" b="0" i="0" kern="1200">
                <a:solidFill>
                  <a:schemeClr val="tx1"/>
                </a:solidFill>
                <a:effectLst/>
                <a:latin typeface="+mn-lt"/>
                <a:ea typeface="+mn-ea"/>
                <a:cs typeface="+mn-cs"/>
              </a:rPr>
              <a:t>、</a:t>
            </a:r>
            <a:r>
              <a:rPr lang="en-US" altLang="zh-CN" sz="1200" b="0" i="0" kern="1200" err="1">
                <a:solidFill>
                  <a:schemeClr val="tx1"/>
                </a:solidFill>
                <a:effectLst/>
                <a:latin typeface="+mn-lt"/>
                <a:ea typeface="+mn-ea"/>
                <a:cs typeface="+mn-cs"/>
              </a:rPr>
              <a:t>summarise</a:t>
            </a:r>
            <a:r>
              <a:rPr lang="en-US" altLang="zh-CN" sz="1200" b="0" i="0" kern="1200">
                <a:solidFill>
                  <a:schemeClr val="tx1"/>
                </a:solidFill>
                <a:effectLst/>
                <a:latin typeface="+mn-lt"/>
                <a:ea typeface="+mn-ea"/>
                <a:cs typeface="+mn-cs"/>
              </a:rPr>
              <a:t>()</a:t>
            </a:r>
            <a:r>
              <a:rPr lang="zh-CN" altLang="en-US" sz="1200" b="0" i="0" kern="1200">
                <a:solidFill>
                  <a:schemeClr val="tx1"/>
                </a:solidFill>
                <a:effectLst/>
                <a:latin typeface="+mn-lt"/>
                <a:ea typeface="+mn-ea"/>
                <a:cs typeface="+mn-cs"/>
              </a:rPr>
              <a:t>等）。</a:t>
            </a:r>
          </a:p>
          <a:p>
            <a:pPr lvl="1"/>
            <a:r>
              <a:rPr lang="zh-CN" altLang="en-US" sz="1200" b="1" i="0" kern="1200">
                <a:solidFill>
                  <a:schemeClr val="tx1"/>
                </a:solidFill>
                <a:effectLst/>
                <a:latin typeface="+mn-lt"/>
                <a:ea typeface="+mn-ea"/>
                <a:cs typeface="+mn-cs"/>
              </a:rPr>
              <a:t>禁止的函数</a:t>
            </a:r>
            <a:r>
              <a:rPr lang="zh-CN" altLang="en-US" sz="1200" b="0" i="0" kern="1200">
                <a:solidFill>
                  <a:schemeClr val="tx1"/>
                </a:solidFill>
                <a:effectLst/>
                <a:latin typeface="+mn-lt"/>
                <a:ea typeface="+mn-ea"/>
                <a:cs typeface="+mn-cs"/>
              </a:rPr>
              <a:t>：可能对系统或外部环境有风险的函数被禁用（如 </a:t>
            </a:r>
            <a:r>
              <a:rPr lang="en-US" altLang="zh-CN" sz="1200" b="0" i="0" kern="1200">
                <a:solidFill>
                  <a:schemeClr val="tx1"/>
                </a:solidFill>
                <a:effectLst/>
                <a:latin typeface="+mn-lt"/>
                <a:ea typeface="+mn-ea"/>
                <a:cs typeface="+mn-cs"/>
              </a:rPr>
              <a:t>system()</a:t>
            </a:r>
            <a:r>
              <a:rPr lang="zh-CN" altLang="en-US" sz="1200" b="0" i="0" kern="1200">
                <a:solidFill>
                  <a:schemeClr val="tx1"/>
                </a:solidFill>
                <a:effectLst/>
                <a:latin typeface="+mn-lt"/>
                <a:ea typeface="+mn-ea"/>
                <a:cs typeface="+mn-cs"/>
              </a:rPr>
              <a:t>、</a:t>
            </a:r>
            <a:r>
              <a:rPr lang="en-US" altLang="zh-CN" sz="1200" b="0" i="0" kern="1200" err="1">
                <a:solidFill>
                  <a:schemeClr val="tx1"/>
                </a:solidFill>
                <a:effectLst/>
                <a:latin typeface="+mn-lt"/>
                <a:ea typeface="+mn-ea"/>
                <a:cs typeface="+mn-cs"/>
              </a:rPr>
              <a:t>file.remove</a:t>
            </a:r>
            <a:r>
              <a:rPr lang="en-US" altLang="zh-CN" sz="1200" b="0" i="0" kern="1200">
                <a:solidFill>
                  <a:schemeClr val="tx1"/>
                </a:solidFill>
                <a:effectLst/>
                <a:latin typeface="+mn-lt"/>
                <a:ea typeface="+mn-ea"/>
                <a:cs typeface="+mn-cs"/>
              </a:rPr>
              <a:t>()</a:t>
            </a:r>
            <a:r>
              <a:rPr lang="zh-CN" altLang="en-US" sz="1200" b="0" i="0" kern="1200">
                <a:solidFill>
                  <a:schemeClr val="tx1"/>
                </a:solidFill>
                <a:effectLst/>
                <a:latin typeface="+mn-lt"/>
                <a:ea typeface="+mn-ea"/>
                <a:cs typeface="+mn-cs"/>
              </a:rPr>
              <a:t>、</a:t>
            </a:r>
            <a:r>
              <a:rPr lang="en-US" altLang="zh-CN" sz="1200" b="0" i="0" kern="1200">
                <a:solidFill>
                  <a:schemeClr val="tx1"/>
                </a:solidFill>
                <a:effectLst/>
                <a:latin typeface="+mn-lt"/>
                <a:ea typeface="+mn-ea"/>
                <a:cs typeface="+mn-cs"/>
              </a:rPr>
              <a:t>source()</a:t>
            </a:r>
            <a:r>
              <a:rPr lang="zh-CN" altLang="en-US" sz="1200" b="0" i="0" kern="1200">
                <a:solidFill>
                  <a:schemeClr val="tx1"/>
                </a:solidFill>
                <a:effectLst/>
                <a:latin typeface="+mn-lt"/>
                <a:ea typeface="+mn-ea"/>
                <a:cs typeface="+mn-cs"/>
              </a:rPr>
              <a:t>、</a:t>
            </a:r>
            <a:r>
              <a:rPr lang="en-US" altLang="zh-CN" sz="1200" b="0" i="0" kern="1200" err="1">
                <a:solidFill>
                  <a:schemeClr val="tx1"/>
                </a:solidFill>
                <a:effectLst/>
                <a:latin typeface="+mn-lt"/>
                <a:ea typeface="+mn-ea"/>
                <a:cs typeface="+mn-cs"/>
              </a:rPr>
              <a:t>install.packages</a:t>
            </a:r>
            <a:r>
              <a:rPr lang="en-US" altLang="zh-CN" sz="1200" b="0" i="0" kern="1200">
                <a:solidFill>
                  <a:schemeClr val="tx1"/>
                </a:solidFill>
                <a:effectLst/>
                <a:latin typeface="+mn-lt"/>
                <a:ea typeface="+mn-ea"/>
                <a:cs typeface="+mn-cs"/>
              </a:rPr>
              <a:t>()</a:t>
            </a:r>
            <a:r>
              <a:rPr lang="zh-CN" altLang="en-US" sz="1200" b="0" i="0" kern="1200">
                <a:solidFill>
                  <a:schemeClr val="tx1"/>
                </a:solidFill>
                <a:effectLst/>
                <a:latin typeface="+mn-lt"/>
                <a:ea typeface="+mn-ea"/>
                <a:cs typeface="+mn-cs"/>
              </a:rPr>
              <a:t> 等）。</a:t>
            </a:r>
          </a:p>
          <a:p>
            <a:br>
              <a:rPr lang="zh-CN" altLang="en-US"/>
            </a:br>
            <a:endParaRPr lang="zh-CN" altLang="en-US"/>
          </a:p>
          <a:p>
            <a:r>
              <a:rPr lang="en-US" altLang="zh-CN" sz="1200" b="1" i="0" kern="1200">
                <a:solidFill>
                  <a:schemeClr val="tx1"/>
                </a:solidFill>
                <a:effectLst/>
                <a:latin typeface="+mn-lt"/>
                <a:ea typeface="+mn-ea"/>
                <a:cs typeface="+mn-cs"/>
              </a:rPr>
              <a:t>3. Output Capture</a:t>
            </a:r>
            <a:r>
              <a:rPr lang="zh-CN" altLang="en-US" sz="1200" b="1" i="0" kern="1200">
                <a:solidFill>
                  <a:schemeClr val="tx1"/>
                </a:solidFill>
                <a:effectLst/>
                <a:latin typeface="+mn-lt"/>
                <a:ea typeface="+mn-ea"/>
                <a:cs typeface="+mn-cs"/>
              </a:rPr>
              <a:t>（输出捕获）</a:t>
            </a:r>
          </a:p>
          <a:p>
            <a:r>
              <a:rPr lang="zh-CN" altLang="en-US" sz="1200" b="1" i="0" kern="1200">
                <a:solidFill>
                  <a:schemeClr val="tx1"/>
                </a:solidFill>
                <a:effectLst/>
                <a:latin typeface="+mn-lt"/>
                <a:ea typeface="+mn-ea"/>
                <a:cs typeface="+mn-cs"/>
              </a:rPr>
              <a:t>作用</a:t>
            </a:r>
            <a:r>
              <a:rPr lang="zh-CN" altLang="en-US" sz="1200" b="0" i="0" kern="1200">
                <a:solidFill>
                  <a:schemeClr val="tx1"/>
                </a:solidFill>
                <a:effectLst/>
                <a:latin typeface="+mn-lt"/>
                <a:ea typeface="+mn-ea"/>
                <a:cs typeface="+mn-cs"/>
              </a:rPr>
              <a:t>：捕获所有代码执行的输出。</a:t>
            </a:r>
          </a:p>
          <a:p>
            <a:r>
              <a:rPr lang="zh-CN" altLang="en-US" sz="1200" b="1" i="0" kern="1200">
                <a:solidFill>
                  <a:schemeClr val="tx1"/>
                </a:solidFill>
                <a:effectLst/>
                <a:latin typeface="+mn-lt"/>
                <a:ea typeface="+mn-ea"/>
                <a:cs typeface="+mn-cs"/>
              </a:rPr>
              <a:t>特点</a:t>
            </a:r>
            <a:r>
              <a:rPr lang="zh-CN" altLang="en-US" sz="1200" b="0" i="0" kern="1200">
                <a:solidFill>
                  <a:schemeClr val="tx1"/>
                </a:solidFill>
                <a:effectLst/>
                <a:latin typeface="+mn-lt"/>
                <a:ea typeface="+mn-ea"/>
                <a:cs typeface="+mn-cs"/>
              </a:rPr>
              <a:t>：</a:t>
            </a:r>
          </a:p>
          <a:p>
            <a:pPr lvl="1"/>
            <a:r>
              <a:rPr lang="zh-CN" altLang="en-US" sz="1200" b="0" i="0" kern="1200">
                <a:solidFill>
                  <a:schemeClr val="tx1"/>
                </a:solidFill>
                <a:effectLst/>
                <a:latin typeface="+mn-lt"/>
                <a:ea typeface="+mn-ea"/>
                <a:cs typeface="+mn-cs"/>
              </a:rPr>
              <a:t>捕获控制台的文本、警告、错误信息和图表。</a:t>
            </a:r>
          </a:p>
          <a:p>
            <a:pPr lvl="1"/>
            <a:r>
              <a:rPr lang="zh-CN" altLang="en-US" sz="1200" b="0" i="0" kern="1200">
                <a:solidFill>
                  <a:schemeClr val="tx1"/>
                </a:solidFill>
                <a:effectLst/>
                <a:latin typeface="+mn-lt"/>
                <a:ea typeface="+mn-ea"/>
                <a:cs typeface="+mn-cs"/>
              </a:rPr>
              <a:t>用户可以通过捕获的输出，与 </a:t>
            </a:r>
            <a:r>
              <a:rPr lang="en-US" altLang="zh-CN" sz="1200" b="0" i="0" kern="1200">
                <a:solidFill>
                  <a:schemeClr val="tx1"/>
                </a:solidFill>
                <a:effectLst/>
                <a:latin typeface="+mn-lt"/>
                <a:ea typeface="+mn-ea"/>
                <a:cs typeface="+mn-cs"/>
              </a:rPr>
              <a:t>AI </a:t>
            </a:r>
            <a:r>
              <a:rPr lang="zh-CN" altLang="en-US" sz="1200" b="0" i="0" kern="1200">
                <a:solidFill>
                  <a:schemeClr val="tx1"/>
                </a:solidFill>
                <a:effectLst/>
                <a:latin typeface="+mn-lt"/>
                <a:ea typeface="+mn-ea"/>
                <a:cs typeface="+mn-cs"/>
              </a:rPr>
              <a:t>进行交互，解决错误或改进代码。</a:t>
            </a:r>
          </a:p>
          <a:p>
            <a:br>
              <a:rPr lang="zh-CN" altLang="en-US"/>
            </a:br>
            <a:endParaRPr lang="zh-CN" altLang="en-US"/>
          </a:p>
          <a:p>
            <a:r>
              <a:rPr lang="en-US" altLang="zh-CN" sz="1200" b="1" i="0" kern="1200">
                <a:solidFill>
                  <a:schemeClr val="tx1"/>
                </a:solidFill>
                <a:effectLst/>
                <a:latin typeface="+mn-lt"/>
                <a:ea typeface="+mn-ea"/>
                <a:cs typeface="+mn-cs"/>
              </a:rPr>
              <a:t>4. Timeout Protection</a:t>
            </a:r>
            <a:r>
              <a:rPr lang="zh-CN" altLang="en-US" sz="1200" b="1" i="0" kern="1200">
                <a:solidFill>
                  <a:schemeClr val="tx1"/>
                </a:solidFill>
                <a:effectLst/>
                <a:latin typeface="+mn-lt"/>
                <a:ea typeface="+mn-ea"/>
                <a:cs typeface="+mn-cs"/>
              </a:rPr>
              <a:t>（超时保护）</a:t>
            </a:r>
          </a:p>
          <a:p>
            <a:r>
              <a:rPr lang="zh-CN" altLang="en-US" sz="1200" b="1" i="0" kern="1200">
                <a:solidFill>
                  <a:schemeClr val="tx1"/>
                </a:solidFill>
                <a:effectLst/>
                <a:latin typeface="+mn-lt"/>
                <a:ea typeface="+mn-ea"/>
                <a:cs typeface="+mn-cs"/>
              </a:rPr>
              <a:t>作用</a:t>
            </a:r>
            <a:r>
              <a:rPr lang="zh-CN" altLang="en-US" sz="1200" b="0" i="0" kern="1200">
                <a:solidFill>
                  <a:schemeClr val="tx1"/>
                </a:solidFill>
                <a:effectLst/>
                <a:latin typeface="+mn-lt"/>
                <a:ea typeface="+mn-ea"/>
                <a:cs typeface="+mn-cs"/>
              </a:rPr>
              <a:t>：防止代码运行时间过长或资源耗尽。</a:t>
            </a:r>
          </a:p>
          <a:p>
            <a:r>
              <a:rPr lang="zh-CN" altLang="en-US" sz="1200" b="1" i="0" kern="1200">
                <a:solidFill>
                  <a:schemeClr val="tx1"/>
                </a:solidFill>
                <a:effectLst/>
                <a:latin typeface="+mn-lt"/>
                <a:ea typeface="+mn-ea"/>
                <a:cs typeface="+mn-cs"/>
              </a:rPr>
              <a:t>特点</a:t>
            </a:r>
            <a:r>
              <a:rPr lang="zh-CN" altLang="en-US" sz="1200" b="0" i="0" kern="1200">
                <a:solidFill>
                  <a:schemeClr val="tx1"/>
                </a:solidFill>
                <a:effectLst/>
                <a:latin typeface="+mn-lt"/>
                <a:ea typeface="+mn-ea"/>
                <a:cs typeface="+mn-cs"/>
              </a:rPr>
              <a:t>：</a:t>
            </a:r>
          </a:p>
          <a:p>
            <a:pPr lvl="1"/>
            <a:r>
              <a:rPr lang="zh-CN" altLang="en-US" sz="1200" b="0" i="0" kern="1200">
                <a:solidFill>
                  <a:schemeClr val="tx1"/>
                </a:solidFill>
                <a:effectLst/>
                <a:latin typeface="+mn-lt"/>
                <a:ea typeface="+mn-ea"/>
                <a:cs typeface="+mn-cs"/>
              </a:rPr>
              <a:t>每次代码执行设置了时间限制。</a:t>
            </a:r>
          </a:p>
          <a:p>
            <a:pPr lvl="1"/>
            <a:r>
              <a:rPr lang="zh-CN" altLang="en-US" sz="1200" b="0" i="0" kern="1200">
                <a:solidFill>
                  <a:schemeClr val="tx1"/>
                </a:solidFill>
                <a:effectLst/>
                <a:latin typeface="+mn-lt"/>
                <a:ea typeface="+mn-ea"/>
                <a:cs typeface="+mn-cs"/>
              </a:rPr>
              <a:t>如果代码进入无限循环或超时，会自动终止执行，保护系统资源。</a:t>
            </a:r>
          </a:p>
          <a:p>
            <a:endParaRPr lang="en-US"/>
          </a:p>
        </p:txBody>
      </p:sp>
    </p:spTree>
    <p:extLst>
      <p:ext uri="{BB962C8B-B14F-4D97-AF65-F5344CB8AC3E}">
        <p14:creationId xmlns:p14="http://schemas.microsoft.com/office/powerpoint/2010/main" val="2741970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195645-D8E0-A7D2-0E42-FC2234719498}"/>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E857BD3E-E181-667F-1367-6E6C828B39EE}"/>
              </a:ext>
            </a:extLst>
          </p:cNvPr>
          <p:cNvSpPr>
            <a:spLocks noGrp="1" noRot="1" noChangeAspect="1"/>
          </p:cNvSpPr>
          <p:nvPr>
            <p:ph type="sldImg"/>
          </p:nvPr>
        </p:nvSpPr>
        <p:spPr>
          <a:xfrm>
            <a:off x="-171450" y="1143000"/>
            <a:ext cx="5486400" cy="3086100"/>
          </a:xfrm>
          <a:prstGeom prst="rect">
            <a:avLst/>
          </a:prstGeom>
          <a:noFill/>
          <a:ln w="12700">
            <a:solidFill>
              <a:prstClr val="black"/>
            </a:solidFill>
          </a:ln>
        </p:spPr>
      </p:sp>
      <p:sp>
        <p:nvSpPr>
          <p:cNvPr id="3" name="备注占位符 2">
            <a:extLst>
              <a:ext uri="{FF2B5EF4-FFF2-40B4-BE49-F238E27FC236}">
                <a16:creationId xmlns:a16="http://schemas.microsoft.com/office/drawing/2014/main" id="{AD24383F-560B-6EC1-546B-2DF9DE346057}"/>
              </a:ext>
            </a:extLst>
          </p:cNvPr>
          <p:cNvSpPr>
            <a:spLocks noGrp="1"/>
          </p:cNvSpPr>
          <p:nvPr>
            <p:ph type="body" idx="1"/>
          </p:nvPr>
        </p:nvSpPr>
        <p:spPr>
          <a:xfrm>
            <a:off x="514350" y="4400550"/>
            <a:ext cx="4114800" cy="3600450"/>
          </a:xfrm>
          <a:prstGeom prst="rect">
            <a:avLst/>
          </a:prstGeom>
        </p:spPr>
        <p:txBody>
          <a:bodyPr/>
          <a:lstStyle/>
          <a:p>
            <a:endParaRPr lang="en-US"/>
          </a:p>
        </p:txBody>
      </p:sp>
    </p:spTree>
    <p:extLst>
      <p:ext uri="{BB962C8B-B14F-4D97-AF65-F5344CB8AC3E}">
        <p14:creationId xmlns:p14="http://schemas.microsoft.com/office/powerpoint/2010/main" val="34894188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B97AB6-3C15-FA60-BD08-6DBB29A340FE}"/>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671AEE77-872D-C1E7-1A27-9BA7AC94F5AA}"/>
              </a:ext>
            </a:extLst>
          </p:cNvPr>
          <p:cNvSpPr>
            <a:spLocks noGrp="1" noRot="1" noChangeAspect="1"/>
          </p:cNvSpPr>
          <p:nvPr>
            <p:ph type="sldImg"/>
          </p:nvPr>
        </p:nvSpPr>
        <p:spPr>
          <a:xfrm>
            <a:off x="-171450" y="1143000"/>
            <a:ext cx="5486400" cy="3086100"/>
          </a:xfrm>
          <a:prstGeom prst="rect">
            <a:avLst/>
          </a:prstGeom>
          <a:noFill/>
          <a:ln w="12700">
            <a:solidFill>
              <a:prstClr val="black"/>
            </a:solidFill>
          </a:ln>
        </p:spPr>
      </p:sp>
      <p:sp>
        <p:nvSpPr>
          <p:cNvPr id="3" name="备注占位符 2">
            <a:extLst>
              <a:ext uri="{FF2B5EF4-FFF2-40B4-BE49-F238E27FC236}">
                <a16:creationId xmlns:a16="http://schemas.microsoft.com/office/drawing/2014/main" id="{AB509E11-3709-9DDE-F45E-1124D3294A55}"/>
              </a:ext>
            </a:extLst>
          </p:cNvPr>
          <p:cNvSpPr>
            <a:spLocks noGrp="1"/>
          </p:cNvSpPr>
          <p:nvPr>
            <p:ph type="body" idx="1"/>
          </p:nvPr>
        </p:nvSpPr>
        <p:spPr>
          <a:xfrm>
            <a:off x="514350" y="4400550"/>
            <a:ext cx="4114800" cy="3600450"/>
          </a:xfrm>
          <a:prstGeom prst="rect">
            <a:avLst/>
          </a:prstGeom>
        </p:spPr>
        <p:txBody>
          <a:bodyPr/>
          <a:lstStyle/>
          <a:p>
            <a:endParaRPr lang="en-US"/>
          </a:p>
        </p:txBody>
      </p:sp>
    </p:spTree>
    <p:extLst>
      <p:ext uri="{BB962C8B-B14F-4D97-AF65-F5344CB8AC3E}">
        <p14:creationId xmlns:p14="http://schemas.microsoft.com/office/powerpoint/2010/main" val="18239220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ACC3F-310D-B95B-311A-74FE55ED39E7}"/>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38F1AE36-ED02-6DCC-2FC0-317B94A55CAD}"/>
              </a:ext>
            </a:extLst>
          </p:cNvPr>
          <p:cNvSpPr>
            <a:spLocks noGrp="1" noRot="1" noChangeAspect="1"/>
          </p:cNvSpPr>
          <p:nvPr>
            <p:ph type="sldImg"/>
          </p:nvPr>
        </p:nvSpPr>
        <p:spPr>
          <a:xfrm>
            <a:off x="-171450" y="1143000"/>
            <a:ext cx="5486400" cy="3086100"/>
          </a:xfrm>
          <a:prstGeom prst="rect">
            <a:avLst/>
          </a:prstGeom>
          <a:noFill/>
          <a:ln w="12700">
            <a:solidFill>
              <a:prstClr val="black"/>
            </a:solidFill>
          </a:ln>
        </p:spPr>
      </p:sp>
      <p:sp>
        <p:nvSpPr>
          <p:cNvPr id="3" name="备注占位符 2">
            <a:extLst>
              <a:ext uri="{FF2B5EF4-FFF2-40B4-BE49-F238E27FC236}">
                <a16:creationId xmlns:a16="http://schemas.microsoft.com/office/drawing/2014/main" id="{AF20076E-8169-BD3B-D65D-D38779DF02B5}"/>
              </a:ext>
            </a:extLst>
          </p:cNvPr>
          <p:cNvSpPr>
            <a:spLocks noGrp="1"/>
          </p:cNvSpPr>
          <p:nvPr>
            <p:ph type="body" idx="1"/>
          </p:nvPr>
        </p:nvSpPr>
        <p:spPr>
          <a:xfrm>
            <a:off x="514350" y="4400550"/>
            <a:ext cx="4114800" cy="3600450"/>
          </a:xfrm>
          <a:prstGeom prst="rect">
            <a:avLst/>
          </a:prstGeom>
        </p:spPr>
        <p:txBody>
          <a:bodyPr/>
          <a:lstStyle/>
          <a:p>
            <a:endParaRPr lang="en-US"/>
          </a:p>
        </p:txBody>
      </p:sp>
    </p:spTree>
    <p:extLst>
      <p:ext uri="{BB962C8B-B14F-4D97-AF65-F5344CB8AC3E}">
        <p14:creationId xmlns:p14="http://schemas.microsoft.com/office/powerpoint/2010/main" val="27724933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D83E72-0112-68A0-A9E1-821F8C52EA9A}"/>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5BF84F18-72A4-6892-C6C5-3655349E9119}"/>
              </a:ext>
            </a:extLst>
          </p:cNvPr>
          <p:cNvSpPr>
            <a:spLocks noGrp="1" noRot="1" noChangeAspect="1"/>
          </p:cNvSpPr>
          <p:nvPr>
            <p:ph type="sldImg"/>
          </p:nvPr>
        </p:nvSpPr>
        <p:spPr>
          <a:xfrm>
            <a:off x="-171450" y="1143000"/>
            <a:ext cx="5486400" cy="3086100"/>
          </a:xfrm>
          <a:prstGeom prst="rect">
            <a:avLst/>
          </a:prstGeom>
          <a:noFill/>
          <a:ln w="12700">
            <a:solidFill>
              <a:prstClr val="black"/>
            </a:solidFill>
          </a:ln>
        </p:spPr>
      </p:sp>
      <p:sp>
        <p:nvSpPr>
          <p:cNvPr id="3" name="备注占位符 2">
            <a:extLst>
              <a:ext uri="{FF2B5EF4-FFF2-40B4-BE49-F238E27FC236}">
                <a16:creationId xmlns:a16="http://schemas.microsoft.com/office/drawing/2014/main" id="{B29EBE2A-D14F-66DB-ED7A-18DCF89494CF}"/>
              </a:ext>
            </a:extLst>
          </p:cNvPr>
          <p:cNvSpPr>
            <a:spLocks noGrp="1"/>
          </p:cNvSpPr>
          <p:nvPr>
            <p:ph type="body" idx="1"/>
          </p:nvPr>
        </p:nvSpPr>
        <p:spPr>
          <a:xfrm>
            <a:off x="514350" y="4400550"/>
            <a:ext cx="4114800" cy="3600450"/>
          </a:xfrm>
          <a:prstGeom prst="rect">
            <a:avLst/>
          </a:prstGeom>
        </p:spPr>
        <p:txBody>
          <a:bodyPr/>
          <a:lstStyle/>
          <a:p>
            <a:endParaRPr lang="en-US"/>
          </a:p>
        </p:txBody>
      </p:sp>
    </p:spTree>
    <p:extLst>
      <p:ext uri="{BB962C8B-B14F-4D97-AF65-F5344CB8AC3E}">
        <p14:creationId xmlns:p14="http://schemas.microsoft.com/office/powerpoint/2010/main" val="34874245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D8B650-E84F-C36C-2BF4-87A117B193A3}"/>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B4503781-59C6-1396-E984-A3AF3FE611C6}"/>
              </a:ext>
            </a:extLst>
          </p:cNvPr>
          <p:cNvSpPr>
            <a:spLocks noGrp="1" noRot="1" noChangeAspect="1"/>
          </p:cNvSpPr>
          <p:nvPr>
            <p:ph type="sldImg"/>
          </p:nvPr>
        </p:nvSpPr>
        <p:spPr>
          <a:xfrm>
            <a:off x="-171450" y="1143000"/>
            <a:ext cx="5486400" cy="3086100"/>
          </a:xfrm>
          <a:prstGeom prst="rect">
            <a:avLst/>
          </a:prstGeom>
          <a:noFill/>
          <a:ln w="12700">
            <a:solidFill>
              <a:prstClr val="black"/>
            </a:solidFill>
          </a:ln>
        </p:spPr>
      </p:sp>
      <p:sp>
        <p:nvSpPr>
          <p:cNvPr id="3" name="备注占位符 2">
            <a:extLst>
              <a:ext uri="{FF2B5EF4-FFF2-40B4-BE49-F238E27FC236}">
                <a16:creationId xmlns:a16="http://schemas.microsoft.com/office/drawing/2014/main" id="{E3B5B954-3039-3009-E849-883936FF6623}"/>
              </a:ext>
            </a:extLst>
          </p:cNvPr>
          <p:cNvSpPr>
            <a:spLocks noGrp="1"/>
          </p:cNvSpPr>
          <p:nvPr>
            <p:ph type="body" idx="1"/>
          </p:nvPr>
        </p:nvSpPr>
        <p:spPr>
          <a:xfrm>
            <a:off x="514350" y="4400550"/>
            <a:ext cx="4114800" cy="3600450"/>
          </a:xfrm>
          <a:prstGeom prst="rect">
            <a:avLst/>
          </a:prstGeom>
        </p:spPr>
        <p:txBody>
          <a:bodyPr/>
          <a:lstStyle/>
          <a:p>
            <a:endParaRPr lang="en-US"/>
          </a:p>
        </p:txBody>
      </p:sp>
    </p:spTree>
    <p:extLst>
      <p:ext uri="{BB962C8B-B14F-4D97-AF65-F5344CB8AC3E}">
        <p14:creationId xmlns:p14="http://schemas.microsoft.com/office/powerpoint/2010/main" val="24030793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590086-2CEE-6940-8EBE-50F30B7088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89874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D6225F-542E-D59C-F366-7D2812D8B3AA}"/>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4BD896B8-9AAD-B922-F1B5-8224B39BA5D8}"/>
              </a:ext>
            </a:extLst>
          </p:cNvPr>
          <p:cNvSpPr>
            <a:spLocks noGrp="1" noRot="1" noChangeAspect="1"/>
          </p:cNvSpPr>
          <p:nvPr>
            <p:ph type="sldImg"/>
          </p:nvPr>
        </p:nvSpPr>
        <p:spPr>
          <a:xfrm>
            <a:off x="-171450" y="1143000"/>
            <a:ext cx="5486400" cy="3086100"/>
          </a:xfrm>
          <a:prstGeom prst="rect">
            <a:avLst/>
          </a:prstGeom>
          <a:noFill/>
          <a:ln w="12700">
            <a:solidFill>
              <a:prstClr val="black"/>
            </a:solidFill>
          </a:ln>
        </p:spPr>
      </p:sp>
      <p:sp>
        <p:nvSpPr>
          <p:cNvPr id="3" name="备注占位符 2">
            <a:extLst>
              <a:ext uri="{FF2B5EF4-FFF2-40B4-BE49-F238E27FC236}">
                <a16:creationId xmlns:a16="http://schemas.microsoft.com/office/drawing/2014/main" id="{2C75C7DC-B532-74C2-8FEB-FF153E2ACBA9}"/>
              </a:ext>
            </a:extLst>
          </p:cNvPr>
          <p:cNvSpPr>
            <a:spLocks noGrp="1"/>
          </p:cNvSpPr>
          <p:nvPr>
            <p:ph type="body" idx="1"/>
          </p:nvPr>
        </p:nvSpPr>
        <p:spPr>
          <a:xfrm>
            <a:off x="514350" y="4400550"/>
            <a:ext cx="4114800" cy="3600450"/>
          </a:xfrm>
          <a:prstGeom prst="rect">
            <a:avLst/>
          </a:prstGeom>
        </p:spPr>
        <p:txBody>
          <a:bodyPr/>
          <a:lstStyle/>
          <a:p>
            <a:endParaRPr lang="en-US"/>
          </a:p>
        </p:txBody>
      </p:sp>
    </p:spTree>
    <p:extLst>
      <p:ext uri="{BB962C8B-B14F-4D97-AF65-F5344CB8AC3E}">
        <p14:creationId xmlns:p14="http://schemas.microsoft.com/office/powerpoint/2010/main" val="24044293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7E4EDB-6B4F-14F1-EE0B-978AA2A93AD5}"/>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A52028A9-1DFF-C910-3024-AC34C1A69C88}"/>
              </a:ext>
            </a:extLst>
          </p:cNvPr>
          <p:cNvSpPr>
            <a:spLocks noGrp="1" noRot="1" noChangeAspect="1"/>
          </p:cNvSpPr>
          <p:nvPr>
            <p:ph type="sldImg"/>
          </p:nvPr>
        </p:nvSpPr>
        <p:spPr>
          <a:xfrm>
            <a:off x="-171450" y="1143000"/>
            <a:ext cx="5486400" cy="3086100"/>
          </a:xfrm>
          <a:prstGeom prst="rect">
            <a:avLst/>
          </a:prstGeom>
          <a:noFill/>
          <a:ln w="12700">
            <a:solidFill>
              <a:prstClr val="black"/>
            </a:solidFill>
          </a:ln>
        </p:spPr>
      </p:sp>
      <p:sp>
        <p:nvSpPr>
          <p:cNvPr id="3" name="备注占位符 2">
            <a:extLst>
              <a:ext uri="{FF2B5EF4-FFF2-40B4-BE49-F238E27FC236}">
                <a16:creationId xmlns:a16="http://schemas.microsoft.com/office/drawing/2014/main" id="{E4C73006-5DB0-9BD8-E413-17F17B1BC40B}"/>
              </a:ext>
            </a:extLst>
          </p:cNvPr>
          <p:cNvSpPr>
            <a:spLocks noGrp="1"/>
          </p:cNvSpPr>
          <p:nvPr>
            <p:ph type="body" idx="1"/>
          </p:nvPr>
        </p:nvSpPr>
        <p:spPr>
          <a:xfrm>
            <a:off x="514350" y="4400550"/>
            <a:ext cx="4114800" cy="3600450"/>
          </a:xfrm>
          <a:prstGeom prst="rect">
            <a:avLst/>
          </a:prstGeom>
        </p:spPr>
        <p:txBody>
          <a:bodyPr/>
          <a:lstStyle/>
          <a:p>
            <a:endParaRPr lang="en-US"/>
          </a:p>
        </p:txBody>
      </p:sp>
    </p:spTree>
    <p:extLst>
      <p:ext uri="{BB962C8B-B14F-4D97-AF65-F5344CB8AC3E}">
        <p14:creationId xmlns:p14="http://schemas.microsoft.com/office/powerpoint/2010/main" val="1639484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zh-CN" altLang="en-US">
                <a:solidFill>
                  <a:srgbClr val="000000"/>
                </a:solidFill>
                <a:ea typeface="等线"/>
              </a:rPr>
              <a:t>本质上这俩就是矛盾的</a:t>
            </a:r>
            <a:r>
              <a:rPr lang="en-US">
                <a:solidFill>
                  <a:srgbClr val="000000"/>
                </a:solidFill>
              </a:rPr>
              <a:t> </a:t>
            </a:r>
            <a:r>
              <a:rPr lang="zh-CN" altLang="en-US">
                <a:solidFill>
                  <a:srgbClr val="000000"/>
                </a:solidFill>
                <a:ea typeface="等线"/>
              </a:rPr>
              <a:t>要合规就要保守</a:t>
            </a:r>
            <a:r>
              <a:rPr lang="en-US">
                <a:solidFill>
                  <a:srgbClr val="000000"/>
                </a:solidFill>
              </a:rPr>
              <a:t> </a:t>
            </a:r>
            <a:r>
              <a:rPr lang="zh-CN" altLang="en-US">
                <a:solidFill>
                  <a:srgbClr val="000000"/>
                </a:solidFill>
                <a:ea typeface="等线"/>
              </a:rPr>
              <a:t>要接入</a:t>
            </a:r>
            <a:r>
              <a:rPr lang="en-US">
                <a:solidFill>
                  <a:srgbClr val="000000"/>
                </a:solidFill>
              </a:rPr>
              <a:t>AI</a:t>
            </a:r>
            <a:r>
              <a:rPr lang="zh-CN" altLang="en-US">
                <a:solidFill>
                  <a:srgbClr val="000000"/>
                </a:solidFill>
                <a:ea typeface="等线"/>
              </a:rPr>
              <a:t>就要加速创新和变革</a:t>
            </a:r>
            <a:r>
              <a:rPr lang="en-US">
                <a:solidFill>
                  <a:srgbClr val="000000"/>
                </a:solidFill>
              </a:rPr>
              <a:t> </a:t>
            </a:r>
            <a:r>
              <a:rPr lang="zh-CN" altLang="en-US">
                <a:solidFill>
                  <a:srgbClr val="000000"/>
                </a:solidFill>
                <a:ea typeface="等线"/>
              </a:rPr>
              <a:t>所以很难一个平台兼顾</a:t>
            </a:r>
            <a:r>
              <a:rPr lang="en-US">
                <a:solidFill>
                  <a:srgbClr val="000000"/>
                </a:solidFill>
              </a:rPr>
              <a:t> </a:t>
            </a:r>
            <a:r>
              <a:rPr lang="zh-CN" altLang="en-US">
                <a:solidFill>
                  <a:srgbClr val="000000"/>
                </a:solidFill>
                <a:ea typeface="等线"/>
              </a:rPr>
              <a:t>我们合二为一</a:t>
            </a:r>
            <a:endParaRPr lang="en-US">
              <a:solidFill>
                <a:srgbClr val="444444"/>
              </a:solidFill>
              <a:ea typeface="等线"/>
            </a:endParaRPr>
          </a:p>
          <a:p>
            <a:pPr marL="171450" indent="-171450">
              <a:buFont typeface="Arial"/>
              <a:buChar char="•"/>
            </a:pPr>
            <a:endParaRPr lang="zh-CN" altLang="en-US">
              <a:solidFill>
                <a:srgbClr val="444444"/>
              </a:solidFill>
            </a:endParaRPr>
          </a:p>
          <a:p>
            <a:pPr marL="171450" indent="-171450">
              <a:lnSpc>
                <a:spcPct val="150000"/>
              </a:lnSpc>
              <a:buFont typeface="Arial,Sans-Serif"/>
              <a:buChar char="•"/>
            </a:pPr>
            <a:r>
              <a:rPr lang="en-US">
                <a:solidFill>
                  <a:srgbClr val="2C3E50"/>
                </a:solidFill>
              </a:rPr>
              <a:t>Traditional platforms like R ensure stability, </a:t>
            </a:r>
            <a:endParaRPr lang="zh-CN" altLang="en-US">
              <a:solidFill>
                <a:srgbClr val="444444"/>
              </a:solidFill>
            </a:endParaRPr>
          </a:p>
          <a:p>
            <a:pPr marL="171450" indent="-171450">
              <a:lnSpc>
                <a:spcPct val="150000"/>
              </a:lnSpc>
              <a:buFont typeface="Arial,Sans-Serif"/>
              <a:buChar char="•"/>
            </a:pPr>
            <a:endParaRPr lang="en-US">
              <a:solidFill>
                <a:srgbClr val="444444"/>
              </a:solidFill>
            </a:endParaRPr>
          </a:p>
          <a:p>
            <a:pPr marL="171450" indent="-171450">
              <a:lnSpc>
                <a:spcPct val="150000"/>
              </a:lnSpc>
              <a:buFont typeface="Arial,Sans-Serif"/>
              <a:buChar char="•"/>
            </a:pPr>
            <a:r>
              <a:rPr lang="en-US">
                <a:solidFill>
                  <a:srgbClr val="2C3E50"/>
                </a:solidFill>
              </a:rPr>
              <a:t>Databricks or cloud providers (AWS, Azure, GCP) drive rapid transformation. </a:t>
            </a:r>
            <a:endParaRPr lang="zh-CN" altLang="en-US">
              <a:solidFill>
                <a:srgbClr val="444444"/>
              </a:solidFill>
            </a:endParaRPr>
          </a:p>
          <a:p>
            <a:pPr marL="171450" indent="-171450">
              <a:lnSpc>
                <a:spcPct val="150000"/>
              </a:lnSpc>
              <a:buFont typeface="Arial,Sans-Serif"/>
              <a:buChar char="•"/>
            </a:pPr>
            <a:endParaRPr lang="en-US">
              <a:solidFill>
                <a:srgbClr val="444444"/>
              </a:solidFill>
            </a:endParaRPr>
          </a:p>
          <a:p>
            <a:pPr marL="171450" indent="-171450">
              <a:lnSpc>
                <a:spcPct val="150000"/>
              </a:lnSpc>
              <a:buFont typeface="Arial,Sans-Serif"/>
              <a:buChar char="•"/>
            </a:pPr>
            <a:r>
              <a:rPr lang="en-US">
                <a:solidFill>
                  <a:srgbClr val="2C3E50"/>
                </a:solidFill>
              </a:rPr>
              <a:t>Combining the best of both is the key to success.</a:t>
            </a:r>
            <a:endParaRPr lang="zh-CN" altLang="en-US">
              <a:solidFill>
                <a:srgbClr val="444444"/>
              </a:solidFill>
            </a:endParaRPr>
          </a:p>
          <a:p>
            <a:pPr marL="171450" indent="-171450">
              <a:buFont typeface="Arial"/>
              <a:buChar char="•"/>
            </a:pPr>
            <a:endParaRPr lang="en-US">
              <a:solidFill>
                <a:srgbClr val="444444"/>
              </a:solidFill>
            </a:endParaRPr>
          </a:p>
          <a:p>
            <a:pPr marL="171450" indent="-171450">
              <a:lnSpc>
                <a:spcPct val="150000"/>
              </a:lnSpc>
              <a:buFont typeface="Arial,Sans-Serif"/>
              <a:buChar char="•"/>
            </a:pPr>
            <a:endParaRPr lang="en-US" altLang="zh-CN">
              <a:solidFill>
                <a:srgbClr val="2C3E50"/>
              </a:solidFill>
              <a:ea typeface="等线"/>
            </a:endParaRPr>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2C3E50"/>
                </a:solidFill>
              </a:rPr>
              <a:t>Virtual</a:t>
            </a:r>
            <a:r>
              <a:rPr lang="zh-CN" altLang="en-US" dirty="0">
                <a:solidFill>
                  <a:srgbClr val="2C3E50"/>
                </a:solidFill>
              </a:rPr>
              <a:t> </a:t>
            </a:r>
            <a:r>
              <a:rPr lang="en-US" dirty="0">
                <a:solidFill>
                  <a:srgbClr val="2C3E50"/>
                </a:solidFill>
              </a:rPr>
              <a:t>data</a:t>
            </a:r>
            <a:r>
              <a:rPr lang="zh-CN" altLang="en-US" dirty="0">
                <a:solidFill>
                  <a:srgbClr val="2C3E50"/>
                </a:solidFill>
              </a:rPr>
              <a:t> </a:t>
            </a:r>
            <a:r>
              <a:rPr lang="en-US" dirty="0">
                <a:solidFill>
                  <a:srgbClr val="2C3E50"/>
                </a:solidFill>
              </a:rPr>
              <a:t>generation</a:t>
            </a:r>
            <a:r>
              <a:rPr lang="zh-CN" altLang="en-US" dirty="0">
                <a:solidFill>
                  <a:srgbClr val="2C3E50"/>
                </a:solidFill>
              </a:rPr>
              <a:t> </a:t>
            </a:r>
            <a:r>
              <a:rPr lang="en-US" dirty="0">
                <a:solidFill>
                  <a:srgbClr val="2C3E50"/>
                </a:solidFill>
              </a:rPr>
              <a:t>could</a:t>
            </a:r>
            <a:r>
              <a:rPr lang="zh-CN" altLang="en-US" dirty="0">
                <a:solidFill>
                  <a:srgbClr val="2C3E50"/>
                </a:solidFill>
              </a:rPr>
              <a:t> </a:t>
            </a:r>
            <a:r>
              <a:rPr lang="en-US" dirty="0">
                <a:solidFill>
                  <a:srgbClr val="2C3E50"/>
                </a:solidFill>
              </a:rPr>
              <a:t>fully</a:t>
            </a:r>
            <a:r>
              <a:rPr lang="zh-CN" altLang="en-US" dirty="0">
                <a:solidFill>
                  <a:srgbClr val="2C3E50"/>
                </a:solidFill>
              </a:rPr>
              <a:t> </a:t>
            </a:r>
            <a:r>
              <a:rPr lang="en-US" dirty="0">
                <a:solidFill>
                  <a:srgbClr val="2C3E50"/>
                </a:solidFill>
              </a:rPr>
              <a:t>resolve</a:t>
            </a:r>
            <a:r>
              <a:rPr lang="zh-CN" altLang="en-US" dirty="0">
                <a:solidFill>
                  <a:srgbClr val="2C3E50"/>
                </a:solidFill>
              </a:rPr>
              <a:t> </a:t>
            </a:r>
            <a:r>
              <a:rPr lang="en-US" dirty="0">
                <a:solidFill>
                  <a:srgbClr val="2C3E50"/>
                </a:solidFill>
              </a:rPr>
              <a:t>data</a:t>
            </a:r>
            <a:r>
              <a:rPr lang="zh-CN" altLang="en-US" dirty="0">
                <a:solidFill>
                  <a:srgbClr val="2C3E50"/>
                </a:solidFill>
              </a:rPr>
              <a:t> </a:t>
            </a:r>
            <a:r>
              <a:rPr lang="en-US" dirty="0">
                <a:solidFill>
                  <a:srgbClr val="2C3E50"/>
                </a:solidFill>
              </a:rPr>
              <a:t>privacy.</a:t>
            </a:r>
          </a:p>
          <a:p>
            <a:endParaRPr lang="en-US" dirty="0">
              <a:solidFill>
                <a:srgbClr val="2C3E50"/>
              </a:solidFill>
            </a:endParaRPr>
          </a:p>
          <a:p>
            <a:r>
              <a:rPr lang="zh-CN" altLang="en-US" dirty="0"/>
              <a:t>从</a:t>
            </a:r>
            <a:r>
              <a:rPr lang="en-US" altLang="zh-CN" dirty="0"/>
              <a:t>R</a:t>
            </a:r>
            <a:r>
              <a:rPr lang="zh-CN" altLang="en-US" dirty="0"/>
              <a:t>发送匿名化数据这一步骤，其实可以再进一步，提前再</a:t>
            </a:r>
            <a:r>
              <a:rPr lang="en-US" altLang="zh-CN" dirty="0"/>
              <a:t>R</a:t>
            </a:r>
            <a:r>
              <a:rPr lang="zh-CN" altLang="en-US" dirty="0"/>
              <a:t>和</a:t>
            </a:r>
            <a:r>
              <a:rPr lang="en-US" altLang="zh-CN" dirty="0" err="1"/>
              <a:t>databricks</a:t>
            </a:r>
            <a:r>
              <a:rPr lang="zh-CN" altLang="en-US" dirty="0"/>
              <a:t>中部署好特定的镜像环境，而不是每次分析时的临时同步。</a:t>
            </a:r>
            <a:endParaRPr lang="en-US" dirty="0"/>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95432A-1B66-CC51-4EA8-82528A62F3AB}"/>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31EF55CB-2601-2C2A-E34B-3CA4A66C3828}"/>
              </a:ext>
            </a:extLst>
          </p:cNvPr>
          <p:cNvSpPr>
            <a:spLocks noGrp="1" noRot="1" noChangeAspect="1"/>
          </p:cNvSpPr>
          <p:nvPr>
            <p:ph type="sldImg"/>
          </p:nvPr>
        </p:nvSpPr>
        <p:spPr>
          <a:xfrm>
            <a:off x="-171450" y="1143000"/>
            <a:ext cx="5486400" cy="3086100"/>
          </a:xfrm>
          <a:prstGeom prst="rect">
            <a:avLst/>
          </a:prstGeom>
          <a:noFill/>
          <a:ln w="12700">
            <a:solidFill>
              <a:prstClr val="black"/>
            </a:solidFill>
          </a:ln>
        </p:spPr>
      </p:sp>
      <p:sp>
        <p:nvSpPr>
          <p:cNvPr id="3" name="备注占位符 2">
            <a:extLst>
              <a:ext uri="{FF2B5EF4-FFF2-40B4-BE49-F238E27FC236}">
                <a16:creationId xmlns:a16="http://schemas.microsoft.com/office/drawing/2014/main" id="{7F520066-1F1B-DDEE-5406-ACC1707D9066}"/>
              </a:ext>
            </a:extLst>
          </p:cNvPr>
          <p:cNvSpPr>
            <a:spLocks noGrp="1"/>
          </p:cNvSpPr>
          <p:nvPr>
            <p:ph type="body" idx="1"/>
          </p:nvPr>
        </p:nvSpPr>
        <p:spPr>
          <a:xfrm>
            <a:off x="514350" y="4400550"/>
            <a:ext cx="4114800" cy="3600450"/>
          </a:xfrm>
          <a:prstGeom prst="rect">
            <a:avLst/>
          </a:prstGeom>
        </p:spPr>
        <p:txBody>
          <a:bodyPr/>
          <a:lstStyle/>
          <a:p>
            <a:endParaRPr lang="en-US"/>
          </a:p>
        </p:txBody>
      </p:sp>
    </p:spTree>
    <p:extLst>
      <p:ext uri="{BB962C8B-B14F-4D97-AF65-F5344CB8AC3E}">
        <p14:creationId xmlns:p14="http://schemas.microsoft.com/office/powerpoint/2010/main" val="20004997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71450" y="1143000"/>
            <a:ext cx="5486400" cy="3086100"/>
          </a:xfrm>
          <a:prstGeom prst="rect">
            <a:avLst/>
          </a:prstGeom>
          <a:noFill/>
          <a:ln w="12700">
            <a:solidFill>
              <a:prstClr val="black"/>
            </a:solidFill>
          </a:ln>
        </p:spPr>
      </p:sp>
      <p:sp>
        <p:nvSpPr>
          <p:cNvPr id="3" name="备注占位符 2"/>
          <p:cNvSpPr>
            <a:spLocks noGrp="1"/>
          </p:cNvSpPr>
          <p:nvPr>
            <p:ph type="body" idx="1"/>
          </p:nvPr>
        </p:nvSpPr>
        <p:spPr>
          <a:xfrm>
            <a:off x="514350" y="4400550"/>
            <a:ext cx="4114800" cy="3600450"/>
          </a:xfrm>
          <a:prstGeom prst="rect">
            <a:avLst/>
          </a:prstGeom>
        </p:spPr>
        <p:txBody>
          <a:bodyPr/>
          <a:lstStyle/>
          <a:p>
            <a:endParaRPr lang="en-US"/>
          </a:p>
        </p:txBody>
      </p:sp>
    </p:spTree>
    <p:extLst>
      <p:ext uri="{BB962C8B-B14F-4D97-AF65-F5344CB8AC3E}">
        <p14:creationId xmlns:p14="http://schemas.microsoft.com/office/powerpoint/2010/main" val="18164797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71450" y="1143000"/>
            <a:ext cx="5486400" cy="3086100"/>
          </a:xfrm>
          <a:prstGeom prst="rect">
            <a:avLst/>
          </a:prstGeom>
          <a:noFill/>
          <a:ln w="12700">
            <a:solidFill>
              <a:prstClr val="black"/>
            </a:solidFill>
          </a:ln>
        </p:spPr>
      </p:sp>
      <p:sp>
        <p:nvSpPr>
          <p:cNvPr id="3" name="备注占位符 2"/>
          <p:cNvSpPr>
            <a:spLocks noGrp="1"/>
          </p:cNvSpPr>
          <p:nvPr>
            <p:ph type="body" idx="1"/>
          </p:nvPr>
        </p:nvSpPr>
        <p:spPr>
          <a:xfrm>
            <a:off x="514350" y="4400550"/>
            <a:ext cx="4114800" cy="3600450"/>
          </a:xfrm>
          <a:prstGeom prst="rect">
            <a:avLst/>
          </a:prstGeom>
        </p:spPr>
        <p:txBody>
          <a:bodyPr/>
          <a:lstStyle/>
          <a:p>
            <a:r>
              <a:rPr lang="zh-CN" altLang="en-US" sz="1200" b="0" kern="1200" dirty="0">
                <a:solidFill>
                  <a:schemeClr val="tx1"/>
                </a:solidFill>
                <a:effectLst/>
                <a:latin typeface="+mn-lt"/>
                <a:ea typeface="+mn-ea"/>
                <a:cs typeface="+mn-cs"/>
              </a:rPr>
              <a:t>我们正处在一个转折点。大语言模型现在不仅能在几秒钟内编写</a:t>
            </a:r>
            <a:r>
              <a:rPr lang="en-US" altLang="zh-CN" sz="1200" b="0" kern="1200" dirty="0">
                <a:solidFill>
                  <a:schemeClr val="tx1"/>
                </a:solidFill>
                <a:effectLst/>
                <a:latin typeface="+mn-lt"/>
                <a:ea typeface="+mn-ea"/>
                <a:cs typeface="+mn-cs"/>
              </a:rPr>
              <a:t>R</a:t>
            </a:r>
            <a:r>
              <a:rPr lang="zh-CN" altLang="en-US" sz="1200" b="0" kern="1200" dirty="0">
                <a:solidFill>
                  <a:schemeClr val="tx1"/>
                </a:solidFill>
                <a:effectLst/>
                <a:latin typeface="+mn-lt"/>
                <a:ea typeface="+mn-ea"/>
                <a:cs typeface="+mn-cs"/>
              </a:rPr>
              <a:t>代码、分析临床数据、生成洞察</a:t>
            </a:r>
            <a:r>
              <a:rPr lang="en-US" altLang="zh-CN" sz="1200" b="0" kern="1200" dirty="0">
                <a:solidFill>
                  <a:schemeClr val="tx1"/>
                </a:solidFill>
                <a:effectLst/>
                <a:latin typeface="+mn-lt"/>
                <a:ea typeface="+mn-ea"/>
                <a:cs typeface="+mn-cs"/>
              </a:rPr>
              <a:t>——</a:t>
            </a:r>
            <a:r>
              <a:rPr lang="zh-CN" altLang="en-US" sz="1200" b="0" kern="1200" dirty="0">
                <a:solidFill>
                  <a:schemeClr val="tx1"/>
                </a:solidFill>
                <a:effectLst/>
                <a:latin typeface="+mn-lt"/>
                <a:ea typeface="+mn-ea"/>
                <a:cs typeface="+mn-cs"/>
              </a:rPr>
              <a:t>而且不只是简单的汇总。它能处理生存分析、</a:t>
            </a:r>
            <a:r>
              <a:rPr lang="en-US" altLang="zh-CN" sz="1200" b="0" kern="1200" dirty="0">
                <a:solidFill>
                  <a:schemeClr val="tx1"/>
                </a:solidFill>
                <a:effectLst/>
                <a:latin typeface="+mn-lt"/>
                <a:ea typeface="+mn-ea"/>
                <a:cs typeface="+mn-cs"/>
              </a:rPr>
              <a:t>GEE</a:t>
            </a:r>
            <a:r>
              <a:rPr lang="zh-CN" altLang="en-US" sz="1200" b="0" kern="1200" dirty="0">
                <a:solidFill>
                  <a:schemeClr val="tx1"/>
                </a:solidFill>
                <a:effectLst/>
                <a:latin typeface="+mn-lt"/>
                <a:ea typeface="+mn-ea"/>
                <a:cs typeface="+mn-cs"/>
              </a:rPr>
              <a:t>模型、复杂的交叉列表，甚至能自我修正的多步骤分析工作流。质量和速度都令人印象深刻。</a:t>
            </a:r>
          </a:p>
          <a:p>
            <a:br>
              <a:rPr lang="zh-CN" altLang="en-US" sz="1200" b="0" kern="1200" dirty="0">
                <a:solidFill>
                  <a:schemeClr val="tx1"/>
                </a:solidFill>
                <a:effectLst/>
                <a:latin typeface="+mn-lt"/>
                <a:ea typeface="+mn-ea"/>
                <a:cs typeface="+mn-cs"/>
              </a:rPr>
            </a:br>
            <a:endParaRPr lang="zh-CN" altLang="en-US" sz="1200" b="0" kern="1200" dirty="0">
              <a:solidFill>
                <a:schemeClr val="tx1"/>
              </a:solidFill>
              <a:effectLst/>
              <a:latin typeface="+mn-lt"/>
              <a:ea typeface="+mn-ea"/>
              <a:cs typeface="+mn-cs"/>
            </a:endParaRPr>
          </a:p>
          <a:p>
            <a:r>
              <a:rPr lang="zh-CN" altLang="en-US" sz="1200" b="0" kern="1200" dirty="0">
                <a:solidFill>
                  <a:schemeClr val="tx1"/>
                </a:solidFill>
                <a:effectLst/>
                <a:latin typeface="+mn-lt"/>
                <a:ea typeface="+mn-ea"/>
                <a:cs typeface="+mn-cs"/>
              </a:rPr>
              <a:t>想一想这对我们的日常工作意味着什么：一个统计师花几个小时写和调试的分析代码，</a:t>
            </a:r>
            <a:r>
              <a:rPr lang="en-US" altLang="zh-CN" sz="1200" b="0" kern="1200" dirty="0">
                <a:solidFill>
                  <a:schemeClr val="tx1"/>
                </a:solidFill>
                <a:effectLst/>
                <a:latin typeface="+mn-lt"/>
                <a:ea typeface="+mn-ea"/>
                <a:cs typeface="+mn-cs"/>
              </a:rPr>
              <a:t>AI</a:t>
            </a:r>
            <a:r>
              <a:rPr lang="zh-CN" altLang="en-US" sz="1200" b="0" kern="1200" dirty="0">
                <a:solidFill>
                  <a:schemeClr val="tx1"/>
                </a:solidFill>
                <a:effectLst/>
                <a:latin typeface="+mn-lt"/>
                <a:ea typeface="+mn-ea"/>
                <a:cs typeface="+mn-cs"/>
              </a:rPr>
              <a:t>几秒钟就能给出初稿。一个以前需要一天才能回答的临时安全性查询，现在一分钟就能完成。以往需要程序员出表格，业务部门审查的这种合作模式，现在非程序员也能够通过自然语言来</a:t>
            </a:r>
            <a:r>
              <a:rPr lang="en-US" altLang="zh-CN" sz="1200" b="0" kern="1200" dirty="0">
                <a:solidFill>
                  <a:schemeClr val="tx1"/>
                </a:solidFill>
                <a:effectLst/>
                <a:latin typeface="+mn-lt"/>
                <a:ea typeface="+mn-ea"/>
                <a:cs typeface="+mn-cs"/>
              </a:rPr>
              <a:t>query</a:t>
            </a:r>
            <a:r>
              <a:rPr lang="zh-CN" altLang="en-US" sz="1200" b="0" kern="1200" dirty="0">
                <a:solidFill>
                  <a:schemeClr val="tx1"/>
                </a:solidFill>
                <a:effectLst/>
                <a:latin typeface="+mn-lt"/>
                <a:ea typeface="+mn-ea"/>
                <a:cs typeface="+mn-cs"/>
              </a:rPr>
              <a:t>数据</a:t>
            </a:r>
            <a:endParaRPr lang="en-US" altLang="zh-CN" sz="1200" b="0" kern="1200" dirty="0">
              <a:solidFill>
                <a:schemeClr val="tx1"/>
              </a:solidFill>
              <a:effectLst/>
              <a:latin typeface="+mn-lt"/>
              <a:ea typeface="+mn-ea"/>
              <a:cs typeface="+mn-cs"/>
            </a:endParaRPr>
          </a:p>
          <a:p>
            <a:endParaRPr lang="en-US" altLang="zh-CN" sz="1200" b="0" kern="1200" dirty="0">
              <a:solidFill>
                <a:schemeClr val="tx1"/>
              </a:solidFill>
              <a:effectLst/>
              <a:latin typeface="+mn-lt"/>
              <a:ea typeface="+mn-ea"/>
              <a:cs typeface="+mn-cs"/>
            </a:endParaRPr>
          </a:p>
          <a:p>
            <a:endParaRPr lang="zh-CN" altLang="en-US" sz="1200" b="0" kern="1200" dirty="0">
              <a:solidFill>
                <a:schemeClr val="tx1"/>
              </a:solidFill>
              <a:effectLst/>
              <a:latin typeface="+mn-lt"/>
              <a:ea typeface="+mn-ea"/>
              <a:cs typeface="+mn-cs"/>
            </a:endParaRPr>
          </a:p>
          <a:p>
            <a:endParaRPr lang="en-US" dirty="0"/>
          </a:p>
        </p:txBody>
      </p:sp>
    </p:spTree>
    <p:extLst>
      <p:ext uri="{BB962C8B-B14F-4D97-AF65-F5344CB8AC3E}">
        <p14:creationId xmlns:p14="http://schemas.microsoft.com/office/powerpoint/2010/main" val="41049079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799C68-93AF-01BF-F93D-81F41C6652AA}"/>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4C5B9F5E-5C37-ACC6-97A0-C0B17B6F6696}"/>
              </a:ext>
            </a:extLst>
          </p:cNvPr>
          <p:cNvSpPr>
            <a:spLocks noGrp="1" noRot="1" noChangeAspect="1"/>
          </p:cNvSpPr>
          <p:nvPr>
            <p:ph type="sldImg"/>
          </p:nvPr>
        </p:nvSpPr>
        <p:spPr>
          <a:xfrm>
            <a:off x="-171450" y="1143000"/>
            <a:ext cx="5486400" cy="3086100"/>
          </a:xfrm>
          <a:prstGeom prst="rect">
            <a:avLst/>
          </a:prstGeom>
          <a:noFill/>
          <a:ln w="12700">
            <a:solidFill>
              <a:prstClr val="black"/>
            </a:solidFill>
          </a:ln>
        </p:spPr>
      </p:sp>
      <p:sp>
        <p:nvSpPr>
          <p:cNvPr id="3" name="备注占位符 2">
            <a:extLst>
              <a:ext uri="{FF2B5EF4-FFF2-40B4-BE49-F238E27FC236}">
                <a16:creationId xmlns:a16="http://schemas.microsoft.com/office/drawing/2014/main" id="{AEE4E6C5-11C9-0DA4-673D-05801B996D6F}"/>
              </a:ext>
            </a:extLst>
          </p:cNvPr>
          <p:cNvSpPr>
            <a:spLocks noGrp="1"/>
          </p:cNvSpPr>
          <p:nvPr>
            <p:ph type="body" idx="1"/>
          </p:nvPr>
        </p:nvSpPr>
        <p:spPr>
          <a:xfrm>
            <a:off x="514350" y="4400550"/>
            <a:ext cx="4114800" cy="3600450"/>
          </a:xfrm>
          <a:prstGeom prst="rect">
            <a:avLst/>
          </a:prstGeom>
        </p:spPr>
        <p:txBody>
          <a:bodyPr/>
          <a:lstStyle/>
          <a:p>
            <a:r>
              <a:rPr lang="zh-CN" altLang="en-US" sz="1200" b="1" i="0" kern="1200">
                <a:solidFill>
                  <a:schemeClr val="tx1"/>
                </a:solidFill>
                <a:effectLst/>
                <a:latin typeface="+mn-lt"/>
                <a:ea typeface="+mn-ea"/>
                <a:cs typeface="+mn-cs"/>
              </a:rPr>
              <a:t>为什么不能直接用 </a:t>
            </a:r>
            <a:r>
              <a:rPr lang="en-US" altLang="zh-CN" sz="1200" b="1" i="0" kern="1200">
                <a:solidFill>
                  <a:schemeClr val="tx1"/>
                </a:solidFill>
                <a:effectLst/>
                <a:latin typeface="+mn-lt"/>
                <a:ea typeface="+mn-ea"/>
                <a:cs typeface="+mn-cs"/>
              </a:rPr>
              <a:t>AI </a:t>
            </a:r>
            <a:r>
              <a:rPr lang="zh-CN" altLang="en-US" sz="1200" b="1" i="0" kern="1200">
                <a:solidFill>
                  <a:schemeClr val="tx1"/>
                </a:solidFill>
                <a:effectLst/>
                <a:latin typeface="+mn-lt"/>
                <a:ea typeface="+mn-ea"/>
                <a:cs typeface="+mn-cs"/>
              </a:rPr>
              <a:t>分析敏感临床数据 </a:t>
            </a:r>
            <a:r>
              <a:rPr lang="en-US" altLang="zh-CN" sz="1200" b="1" i="0" kern="1200">
                <a:solidFill>
                  <a:schemeClr val="tx1"/>
                </a:solidFill>
                <a:effectLst/>
                <a:latin typeface="+mn-lt"/>
                <a:ea typeface="+mn-ea"/>
                <a:cs typeface="+mn-cs"/>
              </a:rPr>
              <a:t>— </a:t>
            </a:r>
            <a:r>
              <a:rPr lang="zh-CN" altLang="en-US" sz="1200" b="1" i="0" kern="1200">
                <a:solidFill>
                  <a:schemeClr val="tx1"/>
                </a:solidFill>
                <a:effectLst/>
                <a:latin typeface="+mn-lt"/>
                <a:ea typeface="+mn-ea"/>
                <a:cs typeface="+mn-cs"/>
              </a:rPr>
              <a:t>三点</a:t>
            </a:r>
          </a:p>
          <a:p>
            <a:r>
              <a:rPr lang="zh-CN" altLang="en-US" sz="1200" b="1" i="0" kern="1200">
                <a:solidFill>
                  <a:schemeClr val="tx1"/>
                </a:solidFill>
                <a:effectLst/>
                <a:latin typeface="+mn-lt"/>
                <a:ea typeface="+mn-ea"/>
                <a:cs typeface="+mn-cs"/>
              </a:rPr>
              <a:t>隐私与合规</a:t>
            </a:r>
            <a:br>
              <a:rPr lang="zh-CN" altLang="en-US" sz="1200" b="0" i="0" kern="1200">
                <a:solidFill>
                  <a:schemeClr val="tx1"/>
                </a:solidFill>
                <a:effectLst/>
                <a:latin typeface="+mn-lt"/>
                <a:ea typeface="+mn-ea"/>
                <a:cs typeface="+mn-cs"/>
              </a:rPr>
            </a:br>
            <a:r>
              <a:rPr lang="zh-CN" altLang="en-US" sz="1200" b="0" i="0" kern="1200">
                <a:solidFill>
                  <a:schemeClr val="tx1"/>
                </a:solidFill>
                <a:effectLst/>
                <a:latin typeface="+mn-lt"/>
                <a:ea typeface="+mn-ea"/>
                <a:cs typeface="+mn-cs"/>
              </a:rPr>
              <a:t>把可识别临床数据（</a:t>
            </a:r>
            <a:r>
              <a:rPr lang="en-US" altLang="zh-CN" sz="1200" b="0" i="0" kern="1200">
                <a:solidFill>
                  <a:schemeClr val="tx1"/>
                </a:solidFill>
                <a:effectLst/>
                <a:latin typeface="+mn-lt"/>
                <a:ea typeface="+mn-ea"/>
                <a:cs typeface="+mn-cs"/>
              </a:rPr>
              <a:t>PHI</a:t>
            </a:r>
            <a:r>
              <a:rPr lang="zh-CN" altLang="en-US" sz="1200" b="0" i="0" kern="1200">
                <a:solidFill>
                  <a:schemeClr val="tx1"/>
                </a:solidFill>
                <a:effectLst/>
                <a:latin typeface="+mn-lt"/>
                <a:ea typeface="+mn-ea"/>
                <a:cs typeface="+mn-cs"/>
              </a:rPr>
              <a:t>）交给 </a:t>
            </a:r>
            <a:r>
              <a:rPr lang="en-US" altLang="zh-CN" sz="1200" b="0" i="0" kern="1200">
                <a:solidFill>
                  <a:schemeClr val="tx1"/>
                </a:solidFill>
                <a:effectLst/>
                <a:latin typeface="+mn-lt"/>
                <a:ea typeface="+mn-ea"/>
                <a:cs typeface="+mn-cs"/>
              </a:rPr>
              <a:t>AI</a:t>
            </a:r>
            <a:r>
              <a:rPr lang="zh-CN" altLang="en-US" sz="1200" b="0" i="0" kern="1200">
                <a:solidFill>
                  <a:schemeClr val="tx1"/>
                </a:solidFill>
                <a:effectLst/>
                <a:latin typeface="+mn-lt"/>
                <a:ea typeface="+mn-ea"/>
                <a:cs typeface="+mn-cs"/>
              </a:rPr>
              <a:t>，尤其是外部</a:t>
            </a:r>
            <a:r>
              <a:rPr lang="en-US" altLang="zh-CN" sz="1200" b="0" i="0" kern="1200">
                <a:solidFill>
                  <a:schemeClr val="tx1"/>
                </a:solidFill>
                <a:effectLst/>
                <a:latin typeface="+mn-lt"/>
                <a:ea typeface="+mn-ea"/>
                <a:cs typeface="+mn-cs"/>
              </a:rPr>
              <a:t>/</a:t>
            </a:r>
            <a:r>
              <a:rPr lang="zh-CN" altLang="en-US" sz="1200" b="0" i="0" kern="1200">
                <a:solidFill>
                  <a:schemeClr val="tx1"/>
                </a:solidFill>
                <a:effectLst/>
                <a:latin typeface="+mn-lt"/>
                <a:ea typeface="+mn-ea"/>
                <a:cs typeface="+mn-cs"/>
              </a:rPr>
              <a:t>云端 </a:t>
            </a:r>
            <a:r>
              <a:rPr lang="en-US" altLang="zh-CN" sz="1200" b="0" i="0" kern="1200">
                <a:solidFill>
                  <a:schemeClr val="tx1"/>
                </a:solidFill>
                <a:effectLst/>
                <a:latin typeface="+mn-lt"/>
                <a:ea typeface="+mn-ea"/>
                <a:cs typeface="+mn-cs"/>
              </a:rPr>
              <a:t>AI</a:t>
            </a:r>
            <a:r>
              <a:rPr lang="zh-CN" altLang="en-US" sz="1200" b="0" i="0" kern="1200">
                <a:solidFill>
                  <a:schemeClr val="tx1"/>
                </a:solidFill>
                <a:effectLst/>
                <a:latin typeface="+mn-lt"/>
                <a:ea typeface="+mn-ea"/>
                <a:cs typeface="+mn-cs"/>
              </a:rPr>
              <a:t>，可能构成 </a:t>
            </a:r>
            <a:r>
              <a:rPr lang="en-US" altLang="zh-CN" sz="1200" b="0" i="0" kern="1200">
                <a:solidFill>
                  <a:schemeClr val="tx1"/>
                </a:solidFill>
                <a:effectLst/>
                <a:latin typeface="+mn-lt"/>
                <a:ea typeface="+mn-ea"/>
                <a:cs typeface="+mn-cs"/>
              </a:rPr>
              <a:t>HIPAA </a:t>
            </a:r>
            <a:r>
              <a:rPr lang="zh-CN" altLang="en-US" sz="1200" b="0" i="0" kern="1200">
                <a:solidFill>
                  <a:schemeClr val="tx1"/>
                </a:solidFill>
                <a:effectLst/>
                <a:latin typeface="+mn-lt"/>
                <a:ea typeface="+mn-ea"/>
                <a:cs typeface="+mn-cs"/>
              </a:rPr>
              <a:t>下的「使用</a:t>
            </a:r>
            <a:r>
              <a:rPr lang="en-US" altLang="zh-CN" sz="1200" b="0" i="0" kern="1200">
                <a:solidFill>
                  <a:schemeClr val="tx1"/>
                </a:solidFill>
                <a:effectLst/>
                <a:latin typeface="+mn-lt"/>
                <a:ea typeface="+mn-ea"/>
                <a:cs typeface="+mn-cs"/>
              </a:rPr>
              <a:t>/</a:t>
            </a:r>
            <a:r>
              <a:rPr lang="zh-CN" altLang="en-US" sz="1200" b="0" i="0" kern="1200">
                <a:solidFill>
                  <a:schemeClr val="tx1"/>
                </a:solidFill>
                <a:effectLst/>
                <a:latin typeface="+mn-lt"/>
                <a:ea typeface="+mn-ea"/>
                <a:cs typeface="+mn-cs"/>
              </a:rPr>
              <a:t>披露」，需授权且满足「最小必要」。脱敏数据也不安全：</a:t>
            </a:r>
            <a:r>
              <a:rPr lang="en-US" altLang="zh-CN" sz="1200" b="0" i="0" kern="1200">
                <a:solidFill>
                  <a:schemeClr val="tx1"/>
                </a:solidFill>
                <a:effectLst/>
                <a:latin typeface="+mn-lt"/>
                <a:ea typeface="+mn-ea"/>
                <a:cs typeface="+mn-cs"/>
              </a:rPr>
              <a:t>AI </a:t>
            </a:r>
            <a:r>
              <a:rPr lang="zh-CN" altLang="en-US" sz="1200" b="0" i="0" kern="1200">
                <a:solidFill>
                  <a:schemeClr val="tx1"/>
                </a:solidFill>
                <a:effectLst/>
                <a:latin typeface="+mn-lt"/>
                <a:ea typeface="+mn-ea"/>
                <a:cs typeface="+mn-cs"/>
              </a:rPr>
              <a:t>可通过关联攻击或推断实现</a:t>
            </a:r>
            <a:r>
              <a:rPr lang="zh-CN" altLang="en-US" sz="1200" b="1" i="0" kern="1200">
                <a:solidFill>
                  <a:schemeClr val="tx1"/>
                </a:solidFill>
                <a:effectLst/>
                <a:latin typeface="+mn-lt"/>
                <a:ea typeface="+mn-ea"/>
                <a:cs typeface="+mn-cs"/>
              </a:rPr>
              <a:t>再识别</a:t>
            </a:r>
            <a:r>
              <a:rPr lang="zh-CN" altLang="en-US" sz="1200" b="0" i="0" kern="1200">
                <a:solidFill>
                  <a:schemeClr val="tx1"/>
                </a:solidFill>
                <a:effectLst/>
                <a:latin typeface="+mn-lt"/>
                <a:ea typeface="+mn-ea"/>
                <a:cs typeface="+mn-cs"/>
              </a:rPr>
              <a:t>（文献指出少量标识符即可重识别大量个体）。</a:t>
            </a:r>
            <a:endParaRPr lang="en-US" altLang="zh-CN" sz="1200" b="0" i="0" kern="1200">
              <a:solidFill>
                <a:schemeClr val="tx1"/>
              </a:solidFill>
              <a:effectLst/>
              <a:latin typeface="+mn-lt"/>
              <a:ea typeface="+mn-ea"/>
              <a:cs typeface="+mn-cs"/>
            </a:endParaRPr>
          </a:p>
          <a:p>
            <a:r>
              <a:rPr lang="zh-CN" altLang="en-US" sz="1200" b="0" i="0" kern="1200">
                <a:solidFill>
                  <a:schemeClr val="tx1"/>
                </a:solidFill>
                <a:effectLst/>
                <a:latin typeface="+mn-lt"/>
                <a:ea typeface="+mn-ea"/>
                <a:cs typeface="+mn-cs"/>
              </a:rPr>
              <a:t>数据一旦进入商用</a:t>
            </a:r>
            <a:r>
              <a:rPr lang="en-US" altLang="zh-CN" sz="1200" b="0" i="0" kern="1200">
                <a:solidFill>
                  <a:schemeClr val="tx1"/>
                </a:solidFill>
                <a:effectLst/>
                <a:latin typeface="+mn-lt"/>
                <a:ea typeface="+mn-ea"/>
                <a:cs typeface="+mn-cs"/>
              </a:rPr>
              <a:t>/</a:t>
            </a:r>
            <a:r>
              <a:rPr lang="zh-CN" altLang="en-US" sz="1200" b="0" i="0" kern="1200">
                <a:solidFill>
                  <a:schemeClr val="tx1"/>
                </a:solidFill>
                <a:effectLst/>
                <a:latin typeface="+mn-lt"/>
                <a:ea typeface="+mn-ea"/>
                <a:cs typeface="+mn-cs"/>
              </a:rPr>
              <a:t>通用 </a:t>
            </a:r>
            <a:r>
              <a:rPr lang="en-US" altLang="zh-CN" sz="1200" b="0" i="0" kern="1200">
                <a:solidFill>
                  <a:schemeClr val="tx1"/>
                </a:solidFill>
                <a:effectLst/>
                <a:latin typeface="+mn-lt"/>
                <a:ea typeface="+mn-ea"/>
                <a:cs typeface="+mn-cs"/>
              </a:rPr>
              <a:t>AI</a:t>
            </a:r>
            <a:r>
              <a:rPr lang="zh-CN" altLang="en-US" sz="1200" b="0" i="0" kern="1200">
                <a:solidFill>
                  <a:schemeClr val="tx1"/>
                </a:solidFill>
                <a:effectLst/>
                <a:latin typeface="+mn-lt"/>
                <a:ea typeface="+mn-ea"/>
                <a:cs typeface="+mn-cs"/>
              </a:rPr>
              <a:t>，还会脱离临床</a:t>
            </a:r>
            <a:r>
              <a:rPr lang="en-US" altLang="zh-CN" sz="1200" b="0" i="0" kern="1200">
                <a:solidFill>
                  <a:schemeClr val="tx1"/>
                </a:solidFill>
                <a:effectLst/>
                <a:latin typeface="+mn-lt"/>
                <a:ea typeface="+mn-ea"/>
                <a:cs typeface="+mn-cs"/>
              </a:rPr>
              <a:t>/</a:t>
            </a:r>
            <a:r>
              <a:rPr lang="zh-CN" altLang="en-US" sz="1200" b="0" i="0" kern="1200">
                <a:solidFill>
                  <a:schemeClr val="tx1"/>
                </a:solidFill>
                <a:effectLst/>
                <a:latin typeface="+mn-lt"/>
                <a:ea typeface="+mn-ea"/>
                <a:cs typeface="+mn-cs"/>
              </a:rPr>
              <a:t>研究等受控场景，落入监管薄弱地带。因此，</a:t>
            </a:r>
            <a:r>
              <a:rPr lang="zh-CN" altLang="en-US" sz="1200" b="1" i="0" kern="1200">
                <a:solidFill>
                  <a:schemeClr val="tx1"/>
                </a:solidFill>
                <a:effectLst/>
                <a:latin typeface="+mn-lt"/>
                <a:ea typeface="+mn-ea"/>
                <a:cs typeface="+mn-cs"/>
              </a:rPr>
              <a:t>直接喂敏感临床数据给 </a:t>
            </a:r>
            <a:r>
              <a:rPr lang="en-US" altLang="zh-CN" sz="1200" b="1" i="0" kern="1200">
                <a:solidFill>
                  <a:schemeClr val="tx1"/>
                </a:solidFill>
                <a:effectLst/>
                <a:latin typeface="+mn-lt"/>
                <a:ea typeface="+mn-ea"/>
                <a:cs typeface="+mn-cs"/>
              </a:rPr>
              <a:t>AI </a:t>
            </a:r>
            <a:r>
              <a:rPr lang="zh-CN" altLang="en-US" sz="1200" b="1" i="0" kern="1200">
                <a:solidFill>
                  <a:schemeClr val="tx1"/>
                </a:solidFill>
                <a:effectLst/>
                <a:latin typeface="+mn-lt"/>
                <a:ea typeface="+mn-ea"/>
                <a:cs typeface="+mn-cs"/>
              </a:rPr>
              <a:t>会带来披露、再识别和合规风险</a:t>
            </a:r>
            <a:r>
              <a:rPr lang="zh-CN" altLang="en-US" sz="1200" b="0" i="0" kern="1200">
                <a:solidFill>
                  <a:schemeClr val="tx1"/>
                </a:solidFill>
                <a:effectLst/>
                <a:latin typeface="+mn-lt"/>
                <a:ea typeface="+mn-ea"/>
                <a:cs typeface="+mn-cs"/>
              </a:rPr>
              <a:t>。</a:t>
            </a:r>
            <a:endParaRPr lang="en-US" altLang="zh-CN" sz="1200" b="0" i="0" kern="1200">
              <a:solidFill>
                <a:schemeClr val="tx1"/>
              </a:solidFill>
              <a:effectLst/>
              <a:latin typeface="+mn-lt"/>
              <a:ea typeface="+mn-ea"/>
              <a:cs typeface="+mn-cs"/>
            </a:endParaRPr>
          </a:p>
          <a:p>
            <a:endParaRPr lang="zh-CN" altLang="en-US" sz="1200" b="0" i="0" kern="1200">
              <a:solidFill>
                <a:schemeClr val="tx1"/>
              </a:solidFill>
              <a:effectLst/>
              <a:latin typeface="+mn-lt"/>
              <a:ea typeface="+mn-ea"/>
              <a:cs typeface="+mn-cs"/>
            </a:endParaRPr>
          </a:p>
          <a:p>
            <a:r>
              <a:rPr lang="en-US" altLang="zh-CN" sz="1200" b="1" i="0" kern="1200" err="1">
                <a:solidFill>
                  <a:schemeClr val="tx1"/>
                </a:solidFill>
                <a:effectLst/>
                <a:latin typeface="+mn-lt"/>
                <a:ea typeface="+mn-ea"/>
                <a:cs typeface="+mn-cs"/>
              </a:rPr>
              <a:t>GxP</a:t>
            </a:r>
            <a:r>
              <a:rPr lang="en-US" altLang="zh-CN" sz="1200" b="1" i="0" kern="1200">
                <a:solidFill>
                  <a:schemeClr val="tx1"/>
                </a:solidFill>
                <a:effectLst/>
                <a:latin typeface="+mn-lt"/>
                <a:ea typeface="+mn-ea"/>
                <a:cs typeface="+mn-cs"/>
              </a:rPr>
              <a:t> </a:t>
            </a:r>
            <a:r>
              <a:rPr lang="zh-CN" altLang="en-US" sz="1200" b="1" i="0" kern="1200">
                <a:solidFill>
                  <a:schemeClr val="tx1"/>
                </a:solidFill>
                <a:effectLst/>
                <a:latin typeface="+mn-lt"/>
                <a:ea typeface="+mn-ea"/>
                <a:cs typeface="+mn-cs"/>
              </a:rPr>
              <a:t>与监管预期</a:t>
            </a:r>
            <a:br>
              <a:rPr lang="zh-CN" altLang="en-US" sz="1200" b="0" i="0" kern="1200">
                <a:solidFill>
                  <a:schemeClr val="tx1"/>
                </a:solidFill>
                <a:effectLst/>
                <a:latin typeface="+mn-lt"/>
                <a:ea typeface="+mn-ea"/>
                <a:cs typeface="+mn-cs"/>
              </a:rPr>
            </a:br>
            <a:r>
              <a:rPr lang="zh-CN" altLang="en-US" sz="1200" b="0" i="0" kern="1200">
                <a:solidFill>
                  <a:schemeClr val="tx1"/>
                </a:solidFill>
                <a:effectLst/>
                <a:latin typeface="+mn-lt"/>
                <a:ea typeface="+mn-ea"/>
                <a:cs typeface="+mn-cs"/>
              </a:rPr>
              <a:t>监管明确：</a:t>
            </a:r>
            <a:r>
              <a:rPr lang="en-US" altLang="zh-CN" sz="1200" b="1" i="0" kern="1200">
                <a:solidFill>
                  <a:schemeClr val="tx1"/>
                </a:solidFill>
                <a:effectLst/>
                <a:latin typeface="+mn-lt"/>
                <a:ea typeface="+mn-ea"/>
                <a:cs typeface="+mn-cs"/>
              </a:rPr>
              <a:t>AI </a:t>
            </a:r>
            <a:r>
              <a:rPr lang="zh-CN" altLang="en-US" sz="1200" b="1" i="0" kern="1200">
                <a:solidFill>
                  <a:schemeClr val="tx1"/>
                </a:solidFill>
                <a:effectLst/>
                <a:latin typeface="+mn-lt"/>
                <a:ea typeface="+mn-ea"/>
                <a:cs typeface="+mn-cs"/>
              </a:rPr>
              <a:t>不减免 </a:t>
            </a:r>
            <a:r>
              <a:rPr lang="en-US" altLang="zh-CN" sz="1200" b="1" i="0" kern="1200" err="1">
                <a:solidFill>
                  <a:schemeClr val="tx1"/>
                </a:solidFill>
                <a:effectLst/>
                <a:latin typeface="+mn-lt"/>
                <a:ea typeface="+mn-ea"/>
                <a:cs typeface="+mn-cs"/>
              </a:rPr>
              <a:t>GxP</a:t>
            </a:r>
            <a:r>
              <a:rPr lang="en-US" altLang="zh-CN" sz="1200" b="1" i="0" kern="1200">
                <a:solidFill>
                  <a:schemeClr val="tx1"/>
                </a:solidFill>
                <a:effectLst/>
                <a:latin typeface="+mn-lt"/>
                <a:ea typeface="+mn-ea"/>
                <a:cs typeface="+mn-cs"/>
              </a:rPr>
              <a:t> </a:t>
            </a:r>
            <a:r>
              <a:rPr lang="zh-CN" altLang="en-US" sz="1200" b="1" i="0" kern="1200">
                <a:solidFill>
                  <a:schemeClr val="tx1"/>
                </a:solidFill>
                <a:effectLst/>
                <a:latin typeface="+mn-lt"/>
                <a:ea typeface="+mn-ea"/>
                <a:cs typeface="+mn-cs"/>
              </a:rPr>
              <a:t>义务</a:t>
            </a:r>
            <a:r>
              <a:rPr lang="zh-CN" altLang="en-US" sz="1200" b="0" i="0" kern="1200">
                <a:solidFill>
                  <a:schemeClr val="tx1"/>
                </a:solidFill>
                <a:effectLst/>
                <a:latin typeface="+mn-lt"/>
                <a:ea typeface="+mn-ea"/>
                <a:cs typeface="+mn-cs"/>
              </a:rPr>
              <a:t>。若 </a:t>
            </a:r>
            <a:r>
              <a:rPr lang="en-US" altLang="zh-CN" sz="1200" b="0" i="0" kern="1200">
                <a:solidFill>
                  <a:schemeClr val="tx1"/>
                </a:solidFill>
                <a:effectLst/>
                <a:latin typeface="+mn-lt"/>
                <a:ea typeface="+mn-ea"/>
                <a:cs typeface="+mn-cs"/>
              </a:rPr>
              <a:t>AI </a:t>
            </a:r>
            <a:r>
              <a:rPr lang="zh-CN" altLang="en-US" sz="1200" b="0" i="0" kern="1200">
                <a:solidFill>
                  <a:schemeClr val="tx1"/>
                </a:solidFill>
                <a:effectLst/>
                <a:latin typeface="+mn-lt"/>
                <a:ea typeface="+mn-ea"/>
                <a:cs typeface="+mn-cs"/>
              </a:rPr>
              <a:t>直接参与分析并产出会进入申报、</a:t>
            </a:r>
            <a:r>
              <a:rPr lang="en-US" altLang="zh-CN" sz="1200" b="0" i="0" kern="1200">
                <a:solidFill>
                  <a:schemeClr val="tx1"/>
                </a:solidFill>
                <a:effectLst/>
                <a:latin typeface="+mn-lt"/>
                <a:ea typeface="+mn-ea"/>
                <a:cs typeface="+mn-cs"/>
              </a:rPr>
              <a:t>TMF </a:t>
            </a:r>
            <a:r>
              <a:rPr lang="zh-CN" altLang="en-US" sz="1200" b="0" i="0" kern="1200">
                <a:solidFill>
                  <a:schemeClr val="tx1"/>
                </a:solidFill>
                <a:effectLst/>
                <a:latin typeface="+mn-lt"/>
                <a:ea typeface="+mn-ea"/>
                <a:cs typeface="+mn-cs"/>
              </a:rPr>
              <a:t>或检查记录的结果，则该 </a:t>
            </a:r>
            <a:r>
              <a:rPr lang="en-US" altLang="zh-CN" sz="1200" b="0" i="0" kern="1200">
                <a:solidFill>
                  <a:schemeClr val="tx1"/>
                </a:solidFill>
                <a:effectLst/>
                <a:latin typeface="+mn-lt"/>
                <a:ea typeface="+mn-ea"/>
                <a:cs typeface="+mn-cs"/>
              </a:rPr>
              <a:t>AI </a:t>
            </a:r>
            <a:r>
              <a:rPr lang="zh-CN" altLang="en-US" sz="1200" b="0" i="0" kern="1200">
                <a:solidFill>
                  <a:schemeClr val="tx1"/>
                </a:solidFill>
                <a:effectLst/>
                <a:latin typeface="+mn-lt"/>
                <a:ea typeface="+mn-ea"/>
                <a:cs typeface="+mn-cs"/>
              </a:rPr>
              <a:t>使用需纳入 </a:t>
            </a:r>
            <a:r>
              <a:rPr lang="en-US" altLang="zh-CN" sz="1200" b="0" i="0" kern="1200">
                <a:solidFill>
                  <a:schemeClr val="tx1"/>
                </a:solidFill>
                <a:effectLst/>
                <a:latin typeface="+mn-lt"/>
                <a:ea typeface="+mn-ea"/>
                <a:cs typeface="+mn-cs"/>
              </a:rPr>
              <a:t>QMS</a:t>
            </a:r>
            <a:r>
              <a:rPr lang="zh-CN" altLang="en-US" sz="1200" b="0" i="0" kern="1200">
                <a:solidFill>
                  <a:schemeClr val="tx1"/>
                </a:solidFill>
                <a:effectLst/>
                <a:latin typeface="+mn-lt"/>
                <a:ea typeface="+mn-ea"/>
                <a:cs typeface="+mn-cs"/>
              </a:rPr>
              <a:t>、按风险验证并保持可追溯。直接分析等于把 </a:t>
            </a:r>
            <a:r>
              <a:rPr lang="en-US" altLang="zh-CN" sz="1200" b="0" i="0" kern="1200">
                <a:solidFill>
                  <a:schemeClr val="tx1"/>
                </a:solidFill>
                <a:effectLst/>
                <a:latin typeface="+mn-lt"/>
                <a:ea typeface="+mn-ea"/>
                <a:cs typeface="+mn-cs"/>
              </a:rPr>
              <a:t>AI </a:t>
            </a:r>
            <a:r>
              <a:rPr lang="zh-CN" altLang="en-US" sz="1200" b="0" i="0" kern="1200">
                <a:solidFill>
                  <a:schemeClr val="tx1"/>
                </a:solidFill>
                <a:effectLst/>
                <a:latin typeface="+mn-lt"/>
                <a:ea typeface="+mn-ea"/>
                <a:cs typeface="+mn-cs"/>
              </a:rPr>
              <a:t>放在关键路径上，验证和问责负担高；</a:t>
            </a:r>
            <a:endParaRPr lang="en-US" altLang="zh-CN" sz="1200" b="0" i="0" kern="1200">
              <a:solidFill>
                <a:schemeClr val="tx1"/>
              </a:solidFill>
              <a:effectLst/>
              <a:latin typeface="+mn-lt"/>
              <a:ea typeface="+mn-ea"/>
              <a:cs typeface="+mn-cs"/>
            </a:endParaRPr>
          </a:p>
          <a:p>
            <a:r>
              <a:rPr lang="zh-CN" altLang="en-US" sz="1200" b="1" i="0" kern="1200">
                <a:solidFill>
                  <a:schemeClr val="tx1"/>
                </a:solidFill>
                <a:effectLst/>
                <a:latin typeface="+mn-lt"/>
                <a:ea typeface="+mn-ea"/>
                <a:cs typeface="+mn-cs"/>
              </a:rPr>
              <a:t>只让 </a:t>
            </a:r>
            <a:r>
              <a:rPr lang="en-US" altLang="zh-CN" sz="1200" b="1" i="0" kern="1200">
                <a:solidFill>
                  <a:schemeClr val="tx1"/>
                </a:solidFill>
                <a:effectLst/>
                <a:latin typeface="+mn-lt"/>
                <a:ea typeface="+mn-ea"/>
                <a:cs typeface="+mn-cs"/>
              </a:rPr>
              <a:t>AI </a:t>
            </a:r>
            <a:r>
              <a:rPr lang="zh-CN" altLang="en-US" sz="1200" b="1" i="0" kern="1200">
                <a:solidFill>
                  <a:schemeClr val="tx1"/>
                </a:solidFill>
                <a:effectLst/>
                <a:latin typeface="+mn-lt"/>
                <a:ea typeface="+mn-ea"/>
                <a:cs typeface="+mn-cs"/>
              </a:rPr>
              <a:t>接触元数据</a:t>
            </a:r>
            <a:r>
              <a:rPr lang="en-US" altLang="zh-CN" sz="1200" b="1" i="0" kern="1200">
                <a:solidFill>
                  <a:schemeClr val="tx1"/>
                </a:solidFill>
                <a:effectLst/>
                <a:latin typeface="+mn-lt"/>
                <a:ea typeface="+mn-ea"/>
                <a:cs typeface="+mn-cs"/>
              </a:rPr>
              <a:t>/</a:t>
            </a:r>
            <a:r>
              <a:rPr lang="zh-CN" altLang="en-US" sz="1200" b="1" i="0" kern="1200">
                <a:solidFill>
                  <a:schemeClr val="tx1"/>
                </a:solidFill>
                <a:effectLst/>
                <a:latin typeface="+mn-lt"/>
                <a:ea typeface="+mn-ea"/>
                <a:cs typeface="+mn-cs"/>
              </a:rPr>
              <a:t>生成代码、由人在受控环境中执行分析</a:t>
            </a:r>
            <a:r>
              <a:rPr lang="zh-CN" altLang="en-US" sz="1200" b="0" i="0" kern="1200">
                <a:solidFill>
                  <a:schemeClr val="tx1"/>
                </a:solidFill>
                <a:effectLst/>
                <a:latin typeface="+mn-lt"/>
                <a:ea typeface="+mn-ea"/>
                <a:cs typeface="+mn-cs"/>
              </a:rPr>
              <a:t>，则风险可控、监管预期更易满足。</a:t>
            </a:r>
            <a:endParaRPr lang="en-US" altLang="zh-CN" sz="1200" b="0" i="0" kern="1200">
              <a:solidFill>
                <a:schemeClr val="tx1"/>
              </a:solidFill>
              <a:effectLst/>
              <a:latin typeface="+mn-lt"/>
              <a:ea typeface="+mn-ea"/>
              <a:cs typeface="+mn-cs"/>
            </a:endParaRPr>
          </a:p>
          <a:p>
            <a:endParaRPr lang="zh-CN" altLang="en-US" sz="1200" b="0" i="0" kern="1200">
              <a:solidFill>
                <a:schemeClr val="tx1"/>
              </a:solidFill>
              <a:effectLst/>
              <a:latin typeface="+mn-lt"/>
              <a:ea typeface="+mn-ea"/>
              <a:cs typeface="+mn-cs"/>
            </a:endParaRPr>
          </a:p>
          <a:p>
            <a:r>
              <a:rPr lang="zh-CN" altLang="en-US" sz="1200" b="1" i="0" kern="1200">
                <a:solidFill>
                  <a:schemeClr val="tx1"/>
                </a:solidFill>
                <a:effectLst/>
                <a:latin typeface="+mn-lt"/>
                <a:ea typeface="+mn-ea"/>
                <a:cs typeface="+mn-cs"/>
              </a:rPr>
              <a:t>数据完整性与治理</a:t>
            </a:r>
            <a:br>
              <a:rPr lang="zh-CN" altLang="en-US" sz="1200" b="0" i="0" kern="1200">
                <a:solidFill>
                  <a:schemeClr val="tx1"/>
                </a:solidFill>
                <a:effectLst/>
                <a:latin typeface="+mn-lt"/>
                <a:ea typeface="+mn-ea"/>
                <a:cs typeface="+mn-cs"/>
              </a:rPr>
            </a:br>
            <a:r>
              <a:rPr lang="zh-CN" altLang="en-US" sz="1200" b="0" i="0" kern="1200">
                <a:solidFill>
                  <a:schemeClr val="tx1"/>
                </a:solidFill>
                <a:effectLst/>
                <a:latin typeface="+mn-lt"/>
                <a:ea typeface="+mn-ea"/>
                <a:cs typeface="+mn-cs"/>
              </a:rPr>
              <a:t>敏感临床数据受 </a:t>
            </a:r>
            <a:r>
              <a:rPr lang="en-US" altLang="zh-CN" sz="1200" b="0" i="0" kern="1200">
                <a:solidFill>
                  <a:schemeClr val="tx1"/>
                </a:solidFill>
                <a:effectLst/>
                <a:latin typeface="+mn-lt"/>
                <a:ea typeface="+mn-ea"/>
                <a:cs typeface="+mn-cs"/>
              </a:rPr>
              <a:t>ALCOA+ </a:t>
            </a:r>
            <a:r>
              <a:rPr lang="zh-CN" altLang="en-US" sz="1200" b="0" i="0" kern="1200">
                <a:solidFill>
                  <a:schemeClr val="tx1"/>
                </a:solidFill>
                <a:effectLst/>
                <a:latin typeface="+mn-lt"/>
                <a:ea typeface="+mn-ea"/>
                <a:cs typeface="+mn-cs"/>
              </a:rPr>
              <a:t>和全生命周期治理约束。若由 </a:t>
            </a:r>
            <a:r>
              <a:rPr lang="en-US" altLang="zh-CN" sz="1200" b="0" i="0" kern="1200">
                <a:solidFill>
                  <a:schemeClr val="tx1"/>
                </a:solidFill>
                <a:effectLst/>
                <a:latin typeface="+mn-lt"/>
                <a:ea typeface="+mn-ea"/>
                <a:cs typeface="+mn-cs"/>
              </a:rPr>
              <a:t>AI </a:t>
            </a:r>
            <a:r>
              <a:rPr lang="zh-CN" altLang="en-US" sz="1200" b="0" i="0" kern="1200">
                <a:solidFill>
                  <a:schemeClr val="tx1"/>
                </a:solidFill>
                <a:effectLst/>
                <a:latin typeface="+mn-lt"/>
                <a:ea typeface="+mn-ea"/>
                <a:cs typeface="+mn-cs"/>
              </a:rPr>
              <a:t>直接处理这些数据，输入</a:t>
            </a:r>
            <a:r>
              <a:rPr lang="en-US" altLang="zh-CN" sz="1200" b="0" i="0" kern="1200">
                <a:solidFill>
                  <a:schemeClr val="tx1"/>
                </a:solidFill>
                <a:effectLst/>
                <a:latin typeface="+mn-lt"/>
                <a:ea typeface="+mn-ea"/>
                <a:cs typeface="+mn-cs"/>
              </a:rPr>
              <a:t>/</a:t>
            </a:r>
            <a:r>
              <a:rPr lang="zh-CN" altLang="en-US" sz="1200" b="0" i="0" kern="1200">
                <a:solidFill>
                  <a:schemeClr val="tx1"/>
                </a:solidFill>
                <a:effectLst/>
                <a:latin typeface="+mn-lt"/>
                <a:ea typeface="+mn-ea"/>
                <a:cs typeface="+mn-cs"/>
              </a:rPr>
              <a:t>输出、版本、访问与审计链难以完全满足 </a:t>
            </a:r>
            <a:r>
              <a:rPr lang="en-US" altLang="zh-CN" sz="1200" b="0" i="0" kern="1200" err="1">
                <a:solidFill>
                  <a:schemeClr val="tx1"/>
                </a:solidFill>
                <a:effectLst/>
                <a:latin typeface="+mn-lt"/>
                <a:ea typeface="+mn-ea"/>
                <a:cs typeface="+mn-cs"/>
              </a:rPr>
              <a:t>GxP</a:t>
            </a:r>
            <a:r>
              <a:rPr lang="en-US" altLang="zh-CN" sz="1200" b="0" i="0" kern="1200">
                <a:solidFill>
                  <a:schemeClr val="tx1"/>
                </a:solidFill>
                <a:effectLst/>
                <a:latin typeface="+mn-lt"/>
                <a:ea typeface="+mn-ea"/>
                <a:cs typeface="+mn-cs"/>
              </a:rPr>
              <a:t> </a:t>
            </a:r>
            <a:r>
              <a:rPr lang="zh-CN" altLang="en-US" sz="1200" b="0" i="0" kern="1200">
                <a:solidFill>
                  <a:schemeClr val="tx1"/>
                </a:solidFill>
                <a:effectLst/>
                <a:latin typeface="+mn-lt"/>
                <a:ea typeface="+mn-ea"/>
                <a:cs typeface="+mn-cs"/>
              </a:rPr>
              <a:t>与 </a:t>
            </a:r>
            <a:r>
              <a:rPr lang="en-US" altLang="zh-CN" sz="1200" b="0" i="0" kern="1200">
                <a:solidFill>
                  <a:schemeClr val="tx1"/>
                </a:solidFill>
                <a:effectLst/>
                <a:latin typeface="+mn-lt"/>
                <a:ea typeface="+mn-ea"/>
                <a:cs typeface="+mn-cs"/>
              </a:rPr>
              <a:t>21 CFR Part 11 </a:t>
            </a:r>
            <a:r>
              <a:rPr lang="zh-CN" altLang="en-US" sz="1200" b="0" i="0" kern="1200">
                <a:solidFill>
                  <a:schemeClr val="tx1"/>
                </a:solidFill>
                <a:effectLst/>
                <a:latin typeface="+mn-lt"/>
                <a:ea typeface="+mn-ea"/>
                <a:cs typeface="+mn-cs"/>
              </a:rPr>
              <a:t>的预期；</a:t>
            </a:r>
            <a:endParaRPr lang="en-US" altLang="zh-CN" sz="1200" b="0" i="0" kern="1200">
              <a:solidFill>
                <a:schemeClr val="tx1"/>
              </a:solidFill>
              <a:effectLst/>
              <a:latin typeface="+mn-lt"/>
              <a:ea typeface="+mn-ea"/>
              <a:cs typeface="+mn-cs"/>
            </a:endParaRPr>
          </a:p>
          <a:p>
            <a:r>
              <a:rPr lang="zh-CN" altLang="en-US" sz="1200" b="0" i="0" kern="1200">
                <a:solidFill>
                  <a:schemeClr val="tx1"/>
                </a:solidFill>
                <a:effectLst/>
                <a:latin typeface="+mn-lt"/>
                <a:ea typeface="+mn-ea"/>
                <a:cs typeface="+mn-cs"/>
              </a:rPr>
              <a:t>且「最小必要」和用途限定（临床 </a:t>
            </a:r>
            <a:r>
              <a:rPr lang="en-US" altLang="zh-CN" sz="1200" b="0" i="0" kern="1200">
                <a:solidFill>
                  <a:schemeClr val="tx1"/>
                </a:solidFill>
                <a:effectLst/>
                <a:latin typeface="+mn-lt"/>
                <a:ea typeface="+mn-ea"/>
                <a:cs typeface="+mn-cs"/>
              </a:rPr>
              <a:t>vs </a:t>
            </a:r>
            <a:r>
              <a:rPr lang="zh-CN" altLang="en-US" sz="1200" b="0" i="0" kern="1200">
                <a:solidFill>
                  <a:schemeClr val="tx1"/>
                </a:solidFill>
                <a:effectLst/>
                <a:latin typeface="+mn-lt"/>
                <a:ea typeface="+mn-ea"/>
                <a:cs typeface="+mn-cs"/>
              </a:rPr>
              <a:t>研究）在数据流入 </a:t>
            </a:r>
            <a:r>
              <a:rPr lang="en-US" altLang="zh-CN" sz="1200" b="0" i="0" kern="1200">
                <a:solidFill>
                  <a:schemeClr val="tx1"/>
                </a:solidFill>
                <a:effectLst/>
                <a:latin typeface="+mn-lt"/>
                <a:ea typeface="+mn-ea"/>
                <a:cs typeface="+mn-cs"/>
              </a:rPr>
              <a:t>AI </a:t>
            </a:r>
            <a:r>
              <a:rPr lang="zh-CN" altLang="en-US" sz="1200" b="0" i="0" kern="1200">
                <a:solidFill>
                  <a:schemeClr val="tx1"/>
                </a:solidFill>
                <a:effectLst/>
                <a:latin typeface="+mn-lt"/>
                <a:ea typeface="+mn-ea"/>
                <a:cs typeface="+mn-cs"/>
              </a:rPr>
              <a:t>后更难界定。</a:t>
            </a:r>
            <a:r>
              <a:rPr lang="zh-CN" altLang="en-US" sz="1200" b="1" i="0" kern="1200">
                <a:solidFill>
                  <a:schemeClr val="tx1"/>
                </a:solidFill>
                <a:effectLst/>
                <a:latin typeface="+mn-lt"/>
                <a:ea typeface="+mn-ea"/>
                <a:cs typeface="+mn-cs"/>
              </a:rPr>
              <a:t>让 </a:t>
            </a:r>
            <a:r>
              <a:rPr lang="en-US" altLang="zh-CN" sz="1200" b="1" i="0" kern="1200">
                <a:solidFill>
                  <a:schemeClr val="tx1"/>
                </a:solidFill>
                <a:effectLst/>
                <a:latin typeface="+mn-lt"/>
                <a:ea typeface="+mn-ea"/>
                <a:cs typeface="+mn-cs"/>
              </a:rPr>
              <a:t>AI </a:t>
            </a:r>
            <a:r>
              <a:rPr lang="zh-CN" altLang="en-US" sz="1200" b="1" i="0" kern="1200">
                <a:solidFill>
                  <a:schemeClr val="tx1"/>
                </a:solidFill>
                <a:effectLst/>
                <a:latin typeface="+mn-lt"/>
                <a:ea typeface="+mn-ea"/>
                <a:cs typeface="+mn-cs"/>
              </a:rPr>
              <a:t>只接触非识别性元数据或匿名化片段，真实分析在已受控、可审计的系统内由人执行</a:t>
            </a:r>
            <a:r>
              <a:rPr lang="zh-CN" altLang="en-US" sz="1200" b="0" i="0" kern="1200">
                <a:solidFill>
                  <a:schemeClr val="tx1"/>
                </a:solidFill>
                <a:effectLst/>
                <a:latin typeface="+mn-lt"/>
                <a:ea typeface="+mn-ea"/>
                <a:cs typeface="+mn-cs"/>
              </a:rPr>
              <a:t>，更利于满足数据完整性与治理要求。</a:t>
            </a:r>
          </a:p>
          <a:p>
            <a:endParaRPr lang="en-US"/>
          </a:p>
          <a:p>
            <a:endParaRPr lang="en-US"/>
          </a:p>
          <a:p>
            <a:r>
              <a:rPr lang="zh-CN" altLang="en-US" sz="1200" b="0" kern="1200">
                <a:solidFill>
                  <a:schemeClr val="tx1"/>
                </a:solidFill>
                <a:effectLst/>
                <a:latin typeface="+mn-lt"/>
                <a:ea typeface="+mn-ea"/>
                <a:cs typeface="+mn-cs"/>
              </a:rPr>
              <a:t>在制药行业，临床试验数据是最敏感的数据之一。它包含患者级别的信息</a:t>
            </a:r>
            <a:r>
              <a:rPr lang="en-US" altLang="zh-CN" sz="1200" b="0" kern="1200">
                <a:solidFill>
                  <a:schemeClr val="tx1"/>
                </a:solidFill>
                <a:effectLst/>
                <a:latin typeface="+mn-lt"/>
                <a:ea typeface="+mn-ea"/>
                <a:cs typeface="+mn-cs"/>
              </a:rPr>
              <a:t>——</a:t>
            </a:r>
            <a:r>
              <a:rPr lang="zh-CN" altLang="en-US" sz="1200" b="0" kern="1200">
                <a:solidFill>
                  <a:schemeClr val="tx1"/>
                </a:solidFill>
                <a:effectLst/>
                <a:latin typeface="+mn-lt"/>
                <a:ea typeface="+mn-ea"/>
                <a:cs typeface="+mn-cs"/>
              </a:rPr>
              <a:t>个体的不良事件、实验室检查结果、病史、人口统计学细节。在大多数公司的数据分类体系中，这属于</a:t>
            </a:r>
            <a:r>
              <a:rPr lang="zh-CN" altLang="en-US" sz="1200" b="1" kern="1200">
                <a:solidFill>
                  <a:schemeClr val="tx1"/>
                </a:solidFill>
                <a:effectLst/>
                <a:latin typeface="+mn-lt"/>
                <a:ea typeface="+mn-ea"/>
                <a:cs typeface="+mn-cs"/>
              </a:rPr>
              <a:t>**第四级敏感性数据**</a:t>
            </a:r>
            <a:r>
              <a:rPr lang="zh-CN" altLang="en-US" sz="1200" b="0" kern="1200">
                <a:solidFill>
                  <a:schemeClr val="tx1"/>
                </a:solidFill>
                <a:effectLst/>
                <a:latin typeface="+mn-lt"/>
                <a:ea typeface="+mn-ea"/>
                <a:cs typeface="+mn-cs"/>
              </a:rPr>
              <a:t>。</a:t>
            </a:r>
          </a:p>
          <a:p>
            <a:br>
              <a:rPr lang="zh-CN" altLang="en-US" sz="1200" b="0" kern="1200">
                <a:solidFill>
                  <a:schemeClr val="tx1"/>
                </a:solidFill>
                <a:effectLst/>
                <a:latin typeface="+mn-lt"/>
                <a:ea typeface="+mn-ea"/>
                <a:cs typeface="+mn-cs"/>
              </a:rPr>
            </a:br>
            <a:endParaRPr lang="zh-CN" altLang="en-US" sz="1200" b="0" kern="1200">
              <a:solidFill>
                <a:schemeClr val="tx1"/>
              </a:solidFill>
              <a:effectLst/>
              <a:latin typeface="+mn-lt"/>
              <a:ea typeface="+mn-ea"/>
              <a:cs typeface="+mn-cs"/>
            </a:endParaRPr>
          </a:p>
          <a:p>
            <a:r>
              <a:rPr lang="zh-CN" altLang="en-US" sz="1200" b="0" kern="1200">
                <a:solidFill>
                  <a:schemeClr val="tx1"/>
                </a:solidFill>
                <a:effectLst/>
                <a:latin typeface="+mn-lt"/>
                <a:ea typeface="+mn-ea"/>
                <a:cs typeface="+mn-cs"/>
              </a:rPr>
              <a:t>我们受到层层法规约束：</a:t>
            </a:r>
            <a:r>
              <a:rPr lang="en-US" altLang="zh-CN" sz="1200" b="0" kern="1200">
                <a:solidFill>
                  <a:schemeClr val="tx1"/>
                </a:solidFill>
                <a:effectLst/>
                <a:latin typeface="+mn-lt"/>
                <a:ea typeface="+mn-ea"/>
                <a:cs typeface="+mn-cs"/>
              </a:rPr>
              <a:t>ICH E6(R2)</a:t>
            </a:r>
            <a:r>
              <a:rPr lang="zh-CN" altLang="en-US" sz="1200" b="0" kern="1200">
                <a:solidFill>
                  <a:schemeClr val="tx1"/>
                </a:solidFill>
                <a:effectLst/>
                <a:latin typeface="+mn-lt"/>
                <a:ea typeface="+mn-ea"/>
                <a:cs typeface="+mn-cs"/>
              </a:rPr>
              <a:t>和</a:t>
            </a:r>
            <a:r>
              <a:rPr lang="en-US" altLang="zh-CN" sz="1200" b="0" kern="1200">
                <a:solidFill>
                  <a:schemeClr val="tx1"/>
                </a:solidFill>
                <a:effectLst/>
                <a:latin typeface="+mn-lt"/>
                <a:ea typeface="+mn-ea"/>
                <a:cs typeface="+mn-cs"/>
              </a:rPr>
              <a:t>GCP</a:t>
            </a:r>
            <a:r>
              <a:rPr lang="zh-CN" altLang="en-US" sz="1200" b="0" kern="1200">
                <a:solidFill>
                  <a:schemeClr val="tx1"/>
                </a:solidFill>
                <a:effectLst/>
                <a:latin typeface="+mn-lt"/>
                <a:ea typeface="+mn-ea"/>
                <a:cs typeface="+mn-cs"/>
              </a:rPr>
              <a:t>要求严格的数据处理规范。</a:t>
            </a:r>
            <a:r>
              <a:rPr lang="en-US" altLang="zh-CN" sz="1200" b="0" kern="1200">
                <a:solidFill>
                  <a:schemeClr val="tx1"/>
                </a:solidFill>
                <a:effectLst/>
                <a:latin typeface="+mn-lt"/>
                <a:ea typeface="+mn-ea"/>
                <a:cs typeface="+mn-cs"/>
              </a:rPr>
              <a:t>GDPR</a:t>
            </a:r>
            <a:r>
              <a:rPr lang="zh-CN" altLang="en-US" sz="1200" b="0" kern="1200">
                <a:solidFill>
                  <a:schemeClr val="tx1"/>
                </a:solidFill>
                <a:effectLst/>
                <a:latin typeface="+mn-lt"/>
                <a:ea typeface="+mn-ea"/>
                <a:cs typeface="+mn-cs"/>
              </a:rPr>
              <a:t>和</a:t>
            </a:r>
            <a:r>
              <a:rPr lang="en-US" altLang="zh-CN" sz="1200" b="0" kern="1200">
                <a:solidFill>
                  <a:schemeClr val="tx1"/>
                </a:solidFill>
                <a:effectLst/>
                <a:latin typeface="+mn-lt"/>
                <a:ea typeface="+mn-ea"/>
                <a:cs typeface="+mn-cs"/>
              </a:rPr>
              <a:t>HIPAA</a:t>
            </a:r>
            <a:r>
              <a:rPr lang="zh-CN" altLang="en-US" sz="1200" b="0" kern="1200">
                <a:solidFill>
                  <a:schemeClr val="tx1"/>
                </a:solidFill>
                <a:effectLst/>
                <a:latin typeface="+mn-lt"/>
                <a:ea typeface="+mn-ea"/>
                <a:cs typeface="+mn-cs"/>
              </a:rPr>
              <a:t>对个人健康信息有法律强制要求。</a:t>
            </a:r>
            <a:r>
              <a:rPr lang="en-US" altLang="zh-CN" sz="1200" b="0" kern="1200">
                <a:solidFill>
                  <a:schemeClr val="tx1"/>
                </a:solidFill>
                <a:effectLst/>
                <a:latin typeface="+mn-lt"/>
                <a:ea typeface="+mn-ea"/>
                <a:cs typeface="+mn-cs"/>
              </a:rPr>
              <a:t>21 CFR Part 11</a:t>
            </a:r>
            <a:r>
              <a:rPr lang="zh-CN" altLang="en-US" sz="1200" b="0" kern="1200">
                <a:solidFill>
                  <a:schemeClr val="tx1"/>
                </a:solidFill>
                <a:effectLst/>
                <a:latin typeface="+mn-lt"/>
                <a:ea typeface="+mn-ea"/>
                <a:cs typeface="+mn-cs"/>
              </a:rPr>
              <a:t>要求审计追踪和访问控制。公司</a:t>
            </a:r>
            <a:r>
              <a:rPr lang="en-US" altLang="zh-CN" sz="1200" b="0" kern="1200">
                <a:solidFill>
                  <a:schemeClr val="tx1"/>
                </a:solidFill>
                <a:effectLst/>
                <a:latin typeface="+mn-lt"/>
                <a:ea typeface="+mn-ea"/>
                <a:cs typeface="+mn-cs"/>
              </a:rPr>
              <a:t>SOP</a:t>
            </a:r>
            <a:r>
              <a:rPr lang="zh-CN" altLang="en-US" sz="1200" b="0" kern="1200">
                <a:solidFill>
                  <a:schemeClr val="tx1"/>
                </a:solidFill>
                <a:effectLst/>
                <a:latin typeface="+mn-lt"/>
                <a:ea typeface="+mn-ea"/>
                <a:cs typeface="+mn-cs"/>
              </a:rPr>
              <a:t>在此之上还有更多限制。</a:t>
            </a:r>
          </a:p>
          <a:p>
            <a:br>
              <a:rPr lang="zh-CN" altLang="en-US" sz="1200" b="0" kern="1200">
                <a:solidFill>
                  <a:schemeClr val="tx1"/>
                </a:solidFill>
                <a:effectLst/>
                <a:latin typeface="+mn-lt"/>
                <a:ea typeface="+mn-ea"/>
                <a:cs typeface="+mn-cs"/>
              </a:rPr>
            </a:br>
            <a:endParaRPr lang="zh-CN" altLang="en-US" sz="1200" b="0" kern="1200">
              <a:solidFill>
                <a:schemeClr val="tx1"/>
              </a:solidFill>
              <a:effectLst/>
              <a:latin typeface="+mn-lt"/>
              <a:ea typeface="+mn-ea"/>
              <a:cs typeface="+mn-cs"/>
            </a:endParaRPr>
          </a:p>
          <a:p>
            <a:r>
              <a:rPr lang="zh-CN" altLang="en-US" sz="1200" b="0" kern="1200">
                <a:solidFill>
                  <a:schemeClr val="tx1"/>
                </a:solidFill>
                <a:effectLst/>
                <a:latin typeface="+mn-lt"/>
                <a:ea typeface="+mn-ea"/>
                <a:cs typeface="+mn-cs"/>
              </a:rPr>
              <a:t>一旦你把患者级别的数据发送到外部</a:t>
            </a:r>
            <a:r>
              <a:rPr lang="en-US" altLang="zh-CN" sz="1200" b="0" kern="1200">
                <a:solidFill>
                  <a:schemeClr val="tx1"/>
                </a:solidFill>
                <a:effectLst/>
                <a:latin typeface="+mn-lt"/>
                <a:ea typeface="+mn-ea"/>
                <a:cs typeface="+mn-cs"/>
              </a:rPr>
              <a:t>AI</a:t>
            </a:r>
            <a:r>
              <a:rPr lang="zh-CN" altLang="en-US" sz="1200" b="0" kern="1200">
                <a:solidFill>
                  <a:schemeClr val="tx1"/>
                </a:solidFill>
                <a:effectLst/>
                <a:latin typeface="+mn-lt"/>
                <a:ea typeface="+mn-ea"/>
                <a:cs typeface="+mn-cs"/>
              </a:rPr>
              <a:t>服务</a:t>
            </a:r>
            <a:r>
              <a:rPr lang="en-US" altLang="zh-CN" sz="1200" b="0" kern="1200">
                <a:solidFill>
                  <a:schemeClr val="tx1"/>
                </a:solidFill>
                <a:effectLst/>
                <a:latin typeface="+mn-lt"/>
                <a:ea typeface="+mn-ea"/>
                <a:cs typeface="+mn-cs"/>
              </a:rPr>
              <a:t>——</a:t>
            </a:r>
            <a:r>
              <a:rPr lang="zh-CN" altLang="en-US" sz="1200" b="0" kern="1200">
                <a:solidFill>
                  <a:schemeClr val="tx1"/>
                </a:solidFill>
                <a:effectLst/>
                <a:latin typeface="+mn-lt"/>
                <a:ea typeface="+mn-ea"/>
                <a:cs typeface="+mn-cs"/>
              </a:rPr>
              <a:t>哪怕是托管在你自己云租户上的</a:t>
            </a:r>
            <a:r>
              <a:rPr lang="en-US" altLang="zh-CN" sz="1200" b="0" kern="1200">
                <a:solidFill>
                  <a:schemeClr val="tx1"/>
                </a:solidFill>
                <a:effectLst/>
                <a:latin typeface="+mn-lt"/>
                <a:ea typeface="+mn-ea"/>
                <a:cs typeface="+mn-cs"/>
              </a:rPr>
              <a:t>——</a:t>
            </a:r>
            <a:r>
              <a:rPr lang="zh-CN" altLang="en-US" sz="1200" b="0" kern="1200">
                <a:solidFill>
                  <a:schemeClr val="tx1"/>
                </a:solidFill>
                <a:effectLst/>
                <a:latin typeface="+mn-lt"/>
                <a:ea typeface="+mn-ea"/>
                <a:cs typeface="+mn-cs"/>
              </a:rPr>
              <a:t>就会面临严肃的合规问题。谁能访问这些数据？它会被存储吗？会不会被用于模型训练？你能保证它没有被记录在某个日志里吗？一些公司的数据治理政策明确禁止</a:t>
            </a:r>
            <a:r>
              <a:rPr lang="zh-CN" altLang="en-US" sz="1200" b="1" kern="1200">
                <a:solidFill>
                  <a:schemeClr val="tx1"/>
                </a:solidFill>
                <a:effectLst/>
                <a:latin typeface="+mn-lt"/>
                <a:ea typeface="+mn-ea"/>
                <a:cs typeface="+mn-cs"/>
              </a:rPr>
              <a:t>**任何**</a:t>
            </a:r>
            <a:r>
              <a:rPr lang="zh-CN" altLang="en-US" sz="1200" b="0" kern="1200">
                <a:solidFill>
                  <a:schemeClr val="tx1"/>
                </a:solidFill>
                <a:effectLst/>
                <a:latin typeface="+mn-lt"/>
                <a:ea typeface="+mn-ea"/>
                <a:cs typeface="+mn-cs"/>
              </a:rPr>
              <a:t>患者级别的临床数据被语言模型处理，没有例外。</a:t>
            </a:r>
          </a:p>
          <a:p>
            <a:br>
              <a:rPr lang="zh-CN" altLang="en-US" sz="1200" b="0" kern="1200">
                <a:solidFill>
                  <a:schemeClr val="tx1"/>
                </a:solidFill>
                <a:effectLst/>
                <a:latin typeface="+mn-lt"/>
                <a:ea typeface="+mn-ea"/>
                <a:cs typeface="+mn-cs"/>
              </a:rPr>
            </a:br>
            <a:endParaRPr lang="zh-CN" altLang="en-US" sz="1200" b="0" kern="1200">
              <a:solidFill>
                <a:schemeClr val="tx1"/>
              </a:solidFill>
              <a:effectLst/>
              <a:latin typeface="+mn-lt"/>
              <a:ea typeface="+mn-ea"/>
              <a:cs typeface="+mn-cs"/>
            </a:endParaRPr>
          </a:p>
          <a:p>
            <a:r>
              <a:rPr lang="zh-CN" altLang="en-US" sz="1200" b="0" kern="1200">
                <a:solidFill>
                  <a:schemeClr val="tx1"/>
                </a:solidFill>
                <a:effectLst/>
                <a:latin typeface="+mn-lt"/>
                <a:ea typeface="+mn-ea"/>
                <a:cs typeface="+mn-cs"/>
              </a:rPr>
              <a:t>而且这不是理论上的担忧。我接触过的每一家公司都面临同样的困境</a:t>
            </a:r>
            <a:r>
              <a:rPr lang="en-US" altLang="zh-CN" sz="1200" b="0" kern="1200">
                <a:solidFill>
                  <a:schemeClr val="tx1"/>
                </a:solidFill>
                <a:effectLst/>
                <a:latin typeface="+mn-lt"/>
                <a:ea typeface="+mn-ea"/>
                <a:cs typeface="+mn-cs"/>
              </a:rPr>
              <a:t>——AI</a:t>
            </a:r>
            <a:r>
              <a:rPr lang="zh-CN" altLang="en-US" sz="1200" b="0" kern="1200">
                <a:solidFill>
                  <a:schemeClr val="tx1"/>
                </a:solidFill>
                <a:effectLst/>
                <a:latin typeface="+mn-lt"/>
                <a:ea typeface="+mn-ea"/>
                <a:cs typeface="+mn-cs"/>
              </a:rPr>
              <a:t>能力就在那里，业务价值也很明显</a:t>
            </a:r>
            <a:r>
              <a:rPr lang="en-US" altLang="zh-CN" sz="1200" b="0" kern="1200">
                <a:solidFill>
                  <a:schemeClr val="tx1"/>
                </a:solidFill>
                <a:effectLst/>
                <a:latin typeface="+mn-lt"/>
                <a:ea typeface="+mn-ea"/>
                <a:cs typeface="+mn-cs"/>
              </a:rPr>
              <a:t>——</a:t>
            </a:r>
            <a:r>
              <a:rPr lang="zh-CN" altLang="en-US" sz="1200" b="0" kern="1200">
                <a:solidFill>
                  <a:schemeClr val="tx1"/>
                </a:solidFill>
                <a:effectLst/>
                <a:latin typeface="+mn-lt"/>
                <a:ea typeface="+mn-ea"/>
                <a:cs typeface="+mn-cs"/>
              </a:rPr>
              <a:t>但没有人完全解决了如何安全地将</a:t>
            </a:r>
            <a:r>
              <a:rPr lang="en-US" altLang="zh-CN" sz="1200" b="0" kern="1200">
                <a:solidFill>
                  <a:schemeClr val="tx1"/>
                </a:solidFill>
                <a:effectLst/>
                <a:latin typeface="+mn-lt"/>
                <a:ea typeface="+mn-ea"/>
                <a:cs typeface="+mn-cs"/>
              </a:rPr>
              <a:t>AI</a:t>
            </a:r>
            <a:r>
              <a:rPr lang="zh-CN" altLang="en-US" sz="1200" b="0" kern="1200">
                <a:solidFill>
                  <a:schemeClr val="tx1"/>
                </a:solidFill>
                <a:effectLst/>
                <a:latin typeface="+mn-lt"/>
                <a:ea typeface="+mn-ea"/>
                <a:cs typeface="+mn-cs"/>
              </a:rPr>
              <a:t>用于真实临床数据的问题。</a:t>
            </a:r>
          </a:p>
          <a:p>
            <a:endParaRPr lang="en-US"/>
          </a:p>
        </p:txBody>
      </p:sp>
    </p:spTree>
    <p:extLst>
      <p:ext uri="{BB962C8B-B14F-4D97-AF65-F5344CB8AC3E}">
        <p14:creationId xmlns:p14="http://schemas.microsoft.com/office/powerpoint/2010/main" val="25457653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D751F4-4015-50BE-F9DA-E4D7CA63DF9D}"/>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EECC82C5-C4F0-423A-A024-B0DDE177685E}"/>
              </a:ext>
            </a:extLst>
          </p:cNvPr>
          <p:cNvSpPr>
            <a:spLocks noGrp="1" noRot="1" noChangeAspect="1"/>
          </p:cNvSpPr>
          <p:nvPr>
            <p:ph type="sldImg"/>
          </p:nvPr>
        </p:nvSpPr>
        <p:spPr>
          <a:xfrm>
            <a:off x="-171450" y="1143000"/>
            <a:ext cx="5486400" cy="3086100"/>
          </a:xfrm>
          <a:prstGeom prst="rect">
            <a:avLst/>
          </a:prstGeom>
          <a:noFill/>
          <a:ln w="12700">
            <a:solidFill>
              <a:prstClr val="black"/>
            </a:solidFill>
          </a:ln>
        </p:spPr>
      </p:sp>
      <p:sp>
        <p:nvSpPr>
          <p:cNvPr id="3" name="备注占位符 2">
            <a:extLst>
              <a:ext uri="{FF2B5EF4-FFF2-40B4-BE49-F238E27FC236}">
                <a16:creationId xmlns:a16="http://schemas.microsoft.com/office/drawing/2014/main" id="{D4C1AF75-BB39-AB11-D34A-9338EDEBB10F}"/>
              </a:ext>
            </a:extLst>
          </p:cNvPr>
          <p:cNvSpPr>
            <a:spLocks noGrp="1"/>
          </p:cNvSpPr>
          <p:nvPr>
            <p:ph type="body" idx="1"/>
          </p:nvPr>
        </p:nvSpPr>
        <p:spPr>
          <a:xfrm>
            <a:off x="514350" y="4400550"/>
            <a:ext cx="4114800" cy="3600450"/>
          </a:xfrm>
          <a:prstGeom prst="rect">
            <a:avLst/>
          </a:prstGeom>
        </p:spPr>
        <p:txBody>
          <a:bodyPr/>
          <a:lstStyle/>
          <a:p>
            <a:endParaRPr lang="en-US"/>
          </a:p>
        </p:txBody>
      </p:sp>
    </p:spTree>
    <p:extLst>
      <p:ext uri="{BB962C8B-B14F-4D97-AF65-F5344CB8AC3E}">
        <p14:creationId xmlns:p14="http://schemas.microsoft.com/office/powerpoint/2010/main" val="20596337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08AEE6-9EBB-28A0-EE74-DD5BE07C7B25}"/>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BEAA13A1-131E-5A6D-3A50-B3823EFB196B}"/>
              </a:ext>
            </a:extLst>
          </p:cNvPr>
          <p:cNvSpPr>
            <a:spLocks noGrp="1" noRot="1" noChangeAspect="1"/>
          </p:cNvSpPr>
          <p:nvPr>
            <p:ph type="sldImg"/>
          </p:nvPr>
        </p:nvSpPr>
        <p:spPr>
          <a:xfrm>
            <a:off x="-171450" y="1143000"/>
            <a:ext cx="5486400" cy="3086100"/>
          </a:xfrm>
          <a:prstGeom prst="rect">
            <a:avLst/>
          </a:prstGeom>
          <a:noFill/>
          <a:ln w="12700">
            <a:solidFill>
              <a:prstClr val="black"/>
            </a:solidFill>
          </a:ln>
        </p:spPr>
      </p:sp>
      <p:sp>
        <p:nvSpPr>
          <p:cNvPr id="3" name="备注占位符 2">
            <a:extLst>
              <a:ext uri="{FF2B5EF4-FFF2-40B4-BE49-F238E27FC236}">
                <a16:creationId xmlns:a16="http://schemas.microsoft.com/office/drawing/2014/main" id="{8DB6A2BE-48E8-A87A-5994-250372A5DE4B}"/>
              </a:ext>
            </a:extLst>
          </p:cNvPr>
          <p:cNvSpPr>
            <a:spLocks noGrp="1"/>
          </p:cNvSpPr>
          <p:nvPr>
            <p:ph type="body" idx="1"/>
          </p:nvPr>
        </p:nvSpPr>
        <p:spPr>
          <a:xfrm>
            <a:off x="514350" y="4400550"/>
            <a:ext cx="4114800" cy="3600450"/>
          </a:xfrm>
          <a:prstGeom prst="rect">
            <a:avLst/>
          </a:prstGeom>
        </p:spPr>
        <p:txBody>
          <a:bodyPr/>
          <a:lstStyle/>
          <a:p>
            <a:endParaRPr lang="en-US"/>
          </a:p>
        </p:txBody>
      </p:sp>
    </p:spTree>
    <p:extLst>
      <p:ext uri="{BB962C8B-B14F-4D97-AF65-F5344CB8AC3E}">
        <p14:creationId xmlns:p14="http://schemas.microsoft.com/office/powerpoint/2010/main" val="38687656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71450" y="1143000"/>
            <a:ext cx="5486400" cy="3086100"/>
          </a:xfrm>
          <a:prstGeom prst="rect">
            <a:avLst/>
          </a:prstGeom>
          <a:noFill/>
          <a:ln w="12700">
            <a:solidFill>
              <a:prstClr val="black"/>
            </a:solidFill>
          </a:ln>
        </p:spPr>
      </p:sp>
      <p:sp>
        <p:nvSpPr>
          <p:cNvPr id="3" name="备注占位符 2"/>
          <p:cNvSpPr>
            <a:spLocks noGrp="1"/>
          </p:cNvSpPr>
          <p:nvPr>
            <p:ph type="body" idx="1"/>
          </p:nvPr>
        </p:nvSpPr>
        <p:spPr>
          <a:xfrm>
            <a:off x="514350" y="4400550"/>
            <a:ext cx="4114800" cy="3600450"/>
          </a:xfrm>
          <a:prstGeom prst="rect">
            <a:avLst/>
          </a:prstGeom>
        </p:spPr>
        <p:txBody>
          <a:bodyPr/>
          <a:lstStyle/>
          <a:p>
            <a:endParaRPr lang="en-US"/>
          </a:p>
        </p:txBody>
      </p:sp>
    </p:spTree>
    <p:extLst>
      <p:ext uri="{BB962C8B-B14F-4D97-AF65-F5344CB8AC3E}">
        <p14:creationId xmlns:p14="http://schemas.microsoft.com/office/powerpoint/2010/main" val="39460247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16.svg"/><Relationship Id="rId4" Type="http://schemas.openxmlformats.org/officeDocument/2006/relationships/image" Target="../media/image1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20.svg"/><Relationship Id="rId4" Type="http://schemas.openxmlformats.org/officeDocument/2006/relationships/image" Target="../media/image19.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16.svg"/><Relationship Id="rId4" Type="http://schemas.openxmlformats.org/officeDocument/2006/relationships/image" Target="../media/image15.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24.sv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2.xml"/><Relationship Id="rId4" Type="http://schemas.openxmlformats.org/officeDocument/2006/relationships/image" Target="../media/image25.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Master" Target="../slideMasters/slideMaster2.xml"/><Relationship Id="rId5" Type="http://schemas.openxmlformats.org/officeDocument/2006/relationships/image" Target="../media/image31.png"/><Relationship Id="rId4" Type="http://schemas.openxmlformats.org/officeDocument/2006/relationships/image" Target="../media/image30.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4.png"/><Relationship Id="rId1" Type="http://schemas.openxmlformats.org/officeDocument/2006/relationships/slideMaster" Target="../slideMasters/slideMaster2.xml"/><Relationship Id="rId5" Type="http://schemas.openxmlformats.org/officeDocument/2006/relationships/image" Target="../media/image33.png"/><Relationship Id="rId4" Type="http://schemas.openxmlformats.org/officeDocument/2006/relationships/image" Target="../media/image30.sv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5.png"/><Relationship Id="rId1" Type="http://schemas.openxmlformats.org/officeDocument/2006/relationships/slideMaster" Target="../slideMasters/slideMaster2.xml"/><Relationship Id="rId5" Type="http://schemas.openxmlformats.org/officeDocument/2006/relationships/image" Target="../media/image31.png"/><Relationship Id="rId4" Type="http://schemas.openxmlformats.org/officeDocument/2006/relationships/image" Target="../media/image30.sv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Master" Target="../slideMasters/slideMaster2.xml"/><Relationship Id="rId5" Type="http://schemas.openxmlformats.org/officeDocument/2006/relationships/image" Target="../media/image39.svg"/><Relationship Id="rId4" Type="http://schemas.openxmlformats.org/officeDocument/2006/relationships/image" Target="../media/image38.png"/></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Master" Target="../slideMasters/slideMaster2.xml"/><Relationship Id="rId4" Type="http://schemas.openxmlformats.org/officeDocument/2006/relationships/image" Target="../media/image25.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2.png"/><Relationship Id="rId1" Type="http://schemas.openxmlformats.org/officeDocument/2006/relationships/slideMaster" Target="../slideMasters/slideMaster2.xml"/><Relationship Id="rId5" Type="http://schemas.openxmlformats.org/officeDocument/2006/relationships/image" Target="../media/image43.png"/><Relationship Id="rId4" Type="http://schemas.openxmlformats.org/officeDocument/2006/relationships/image" Target="../media/image30.sv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4.png"/><Relationship Id="rId1" Type="http://schemas.openxmlformats.org/officeDocument/2006/relationships/slideMaster" Target="../slideMasters/slideMaster2.xml"/><Relationship Id="rId4" Type="http://schemas.openxmlformats.org/officeDocument/2006/relationships/image" Target="../media/image25.png"/></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6.jpeg"/><Relationship Id="rId1" Type="http://schemas.openxmlformats.org/officeDocument/2006/relationships/slideMaster" Target="../slideMasters/slideMaster2.xml"/><Relationship Id="rId5" Type="http://schemas.openxmlformats.org/officeDocument/2006/relationships/image" Target="../media/image31.png"/><Relationship Id="rId4" Type="http://schemas.openxmlformats.org/officeDocument/2006/relationships/image" Target="../media/image30.sv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Title Slide - Opt 5">
    <p:spTree>
      <p:nvGrpSpPr>
        <p:cNvPr id="1" name=""/>
        <p:cNvGrpSpPr/>
        <p:nvPr/>
      </p:nvGrpSpPr>
      <p:grpSpPr>
        <a:xfrm>
          <a:off x="0" y="0"/>
          <a:ext cx="0" cy="0"/>
          <a:chOff x="0" y="0"/>
          <a:chExt cx="0" cy="0"/>
        </a:xfrm>
      </p:grpSpPr>
      <p:pic>
        <p:nvPicPr>
          <p:cNvPr id="3" name="图片 2" descr="徽标&#10;&#10;AI 生成的内容可能不正确。">
            <a:extLst>
              <a:ext uri="{FF2B5EF4-FFF2-40B4-BE49-F238E27FC236}">
                <a16:creationId xmlns:a16="http://schemas.microsoft.com/office/drawing/2014/main" id="{3F9D099C-87D7-6CD2-F9A7-4A0B0BCFC2C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72077" y="113019"/>
            <a:ext cx="1024095" cy="391420"/>
          </a:xfrm>
          <a:prstGeom prst="rect">
            <a:avLst/>
          </a:prstGeom>
        </p:spPr>
      </p:pic>
      <p:sp>
        <p:nvSpPr>
          <p:cNvPr id="2" name="Title 1">
            <a:extLst>
              <a:ext uri="{FF2B5EF4-FFF2-40B4-BE49-F238E27FC236}">
                <a16:creationId xmlns:a16="http://schemas.microsoft.com/office/drawing/2014/main" id="{F115DEA2-8A41-98FC-D70B-A6D8B4C58DB6}"/>
              </a:ext>
            </a:extLst>
          </p:cNvPr>
          <p:cNvSpPr>
            <a:spLocks noGrp="1"/>
          </p:cNvSpPr>
          <p:nvPr>
            <p:ph type="ctrTitle"/>
          </p:nvPr>
        </p:nvSpPr>
        <p:spPr>
          <a:xfrm>
            <a:off x="268276" y="2564892"/>
            <a:ext cx="4132274" cy="738664"/>
          </a:xfrm>
          <a:prstGeom prst="rect">
            <a:avLst/>
          </a:prstGeom>
        </p:spPr>
        <p:txBody>
          <a:bodyPr wrap="square" anchor="b" anchorCtr="0">
            <a:noAutofit/>
          </a:bodyPr>
          <a:lstStyle>
            <a:lvl1pPr algn="l">
              <a:lnSpc>
                <a:spcPct val="100000"/>
              </a:lnSpc>
              <a:defRPr sz="2400"/>
            </a:lvl1pPr>
          </a:lstStyle>
          <a:p>
            <a:r>
              <a:rPr lang="zh-CN" altLang="en-US"/>
              <a:t>单击此处编辑母版标题样式</a:t>
            </a:r>
            <a:endParaRPr lang="en-US"/>
          </a:p>
        </p:txBody>
      </p:sp>
      <p:sp>
        <p:nvSpPr>
          <p:cNvPr id="9" name="Text Placeholder 2">
            <a:extLst>
              <a:ext uri="{FF2B5EF4-FFF2-40B4-BE49-F238E27FC236}">
                <a16:creationId xmlns:a16="http://schemas.microsoft.com/office/drawing/2014/main" id="{A891DCC4-C3F9-2AE6-BAD6-6C334DC4E1A4}"/>
              </a:ext>
            </a:extLst>
          </p:cNvPr>
          <p:cNvSpPr>
            <a:spLocks noGrp="1"/>
          </p:cNvSpPr>
          <p:nvPr>
            <p:ph type="body" idx="17" hasCustomPrompt="1"/>
          </p:nvPr>
        </p:nvSpPr>
        <p:spPr>
          <a:xfrm>
            <a:off x="268276" y="4821174"/>
            <a:ext cx="4135374" cy="138500"/>
          </a:xfrm>
          <a:prstGeom prst="rect">
            <a:avLst/>
          </a:prstGeom>
        </p:spPr>
        <p:txBody>
          <a:bodyPr wrap="square" anchor="t" anchorCtr="0">
            <a:spAutoFit/>
          </a:bodyPr>
          <a:lstStyle>
            <a:lvl1pPr marL="0" indent="0" algn="l">
              <a:spcBef>
                <a:spcPts val="0"/>
              </a:spcBef>
              <a:buNone/>
              <a:defRPr sz="900" b="0" i="0" cap="all" baseline="0">
                <a:solidFill>
                  <a:schemeClr val="tx2"/>
                </a:solidFill>
                <a:latin typeface="+mj-lt"/>
                <a:cs typeface="Poppins SemiBold" pitchFamily="2" charset="77"/>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r>
              <a:rPr lang="zh-CN" altLang="en-US"/>
              <a:t>添加年份日期</a:t>
            </a:r>
            <a:endParaRPr lang="en-US"/>
          </a:p>
        </p:txBody>
      </p:sp>
      <p:sp>
        <p:nvSpPr>
          <p:cNvPr id="10" name="Text Placeholder 2">
            <a:extLst>
              <a:ext uri="{FF2B5EF4-FFF2-40B4-BE49-F238E27FC236}">
                <a16:creationId xmlns:a16="http://schemas.microsoft.com/office/drawing/2014/main" id="{F1CE25C0-49F7-F51E-D41F-6966DB9F7A0C}"/>
              </a:ext>
            </a:extLst>
          </p:cNvPr>
          <p:cNvSpPr>
            <a:spLocks noGrp="1"/>
          </p:cNvSpPr>
          <p:nvPr>
            <p:ph type="body" idx="18" hasCustomPrompt="1"/>
          </p:nvPr>
        </p:nvSpPr>
        <p:spPr>
          <a:xfrm>
            <a:off x="268276" y="3741488"/>
            <a:ext cx="4135374" cy="276999"/>
          </a:xfrm>
          <a:prstGeom prst="rect">
            <a:avLst/>
          </a:prstGeom>
        </p:spPr>
        <p:txBody>
          <a:bodyPr wrap="square" anchor="t" anchorCtr="0">
            <a:spAutoFit/>
          </a:bodyPr>
          <a:lstStyle>
            <a:lvl1pPr marL="0" indent="0" algn="l">
              <a:spcBef>
                <a:spcPts val="0"/>
              </a:spcBef>
              <a:buNone/>
              <a:defRPr sz="900" b="0" i="0" cap="none" baseline="0">
                <a:solidFill>
                  <a:schemeClr val="tx2"/>
                </a:solidFill>
                <a:latin typeface="+mj-lt"/>
                <a:cs typeface="Poppins SemiBold" pitchFamily="2" charset="77"/>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讲者名称</a:t>
            </a:r>
            <a:endParaRPr lang="en-US" altLang="zh-CN"/>
          </a:p>
          <a:p>
            <a:pPr lvl="0"/>
            <a:r>
              <a:rPr lang="zh-CN" altLang="en-US"/>
              <a:t>职位</a:t>
            </a:r>
            <a:endParaRPr lang="en-US"/>
          </a:p>
        </p:txBody>
      </p:sp>
      <p:sp>
        <p:nvSpPr>
          <p:cNvPr id="5" name="Picture Placeholder 19">
            <a:extLst>
              <a:ext uri="{FF2B5EF4-FFF2-40B4-BE49-F238E27FC236}">
                <a16:creationId xmlns:a16="http://schemas.microsoft.com/office/drawing/2014/main" id="{CEE8AD99-B024-8416-9EAC-29D034050B4E}"/>
              </a:ext>
            </a:extLst>
          </p:cNvPr>
          <p:cNvSpPr>
            <a:spLocks noGrp="1"/>
          </p:cNvSpPr>
          <p:nvPr>
            <p:ph type="pic" sz="quarter" idx="10" hasCustomPrompt="1"/>
          </p:nvPr>
        </p:nvSpPr>
        <p:spPr>
          <a:xfrm>
            <a:off x="4743452" y="286829"/>
            <a:ext cx="4129514" cy="4636008"/>
          </a:xfrm>
          <a:prstGeom prst="roundRect">
            <a:avLst>
              <a:gd name="adj" fmla="val 13633"/>
            </a:avLst>
          </a:prstGeom>
          <a:ln>
            <a:noFill/>
          </a:ln>
        </p:spPr>
        <p:txBody>
          <a:bodyPr/>
          <a:lstStyle>
            <a:lvl1pPr marL="128588" indent="-128588">
              <a:buFont typeface="Arial" panose="020B0604020202020204" pitchFamily="34" charset="0"/>
              <a:buChar char="•"/>
              <a:defRPr/>
            </a:lvl1pPr>
          </a:lstStyle>
          <a:p>
            <a:pPr marL="128588" marR="0" lvl="0" indent="-128588" algn="l" defTabSz="685800" rtl="0" eaLnBrk="1" fontAlgn="auto" latinLnBrk="0" hangingPunct="1">
              <a:lnSpc>
                <a:spcPct val="100000"/>
              </a:lnSpc>
              <a:spcBef>
                <a:spcPts val="750"/>
              </a:spcBef>
              <a:spcAft>
                <a:spcPts val="0"/>
              </a:spcAft>
              <a:buClr>
                <a:schemeClr val="accent1"/>
              </a:buClr>
              <a:buSzTx/>
              <a:buFont typeface="Arial" panose="020B0604020202020204" pitchFamily="34" charset="0"/>
              <a:buChar char="•"/>
              <a:tabLst/>
              <a:defRPr/>
            </a:pPr>
            <a:r>
              <a:rPr lang="zh-CN" altLang="en-US"/>
              <a:t>点击中间的图标来选择图片，图片将根据页面比例进行自动裁剪</a:t>
            </a:r>
            <a:endParaRPr lang="en-US" altLang="zh-CN"/>
          </a:p>
        </p:txBody>
      </p:sp>
    </p:spTree>
    <p:extLst>
      <p:ext uri="{BB962C8B-B14F-4D97-AF65-F5344CB8AC3E}">
        <p14:creationId xmlns:p14="http://schemas.microsoft.com/office/powerpoint/2010/main" val="2346752982"/>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Slide - Opt 6">
    <p:spTree>
      <p:nvGrpSpPr>
        <p:cNvPr id="1" name=""/>
        <p:cNvGrpSpPr/>
        <p:nvPr/>
      </p:nvGrpSpPr>
      <p:grpSpPr>
        <a:xfrm>
          <a:off x="0" y="0"/>
          <a:ext cx="0" cy="0"/>
          <a:chOff x="0" y="0"/>
          <a:chExt cx="0" cy="0"/>
        </a:xfrm>
      </p:grpSpPr>
      <p:pic>
        <p:nvPicPr>
          <p:cNvPr id="2" name="图片 1" descr="徽标&#10;&#10;AI 生成的内容可能不正确。">
            <a:extLst>
              <a:ext uri="{FF2B5EF4-FFF2-40B4-BE49-F238E27FC236}">
                <a16:creationId xmlns:a16="http://schemas.microsoft.com/office/drawing/2014/main" id="{D1C69EA4-81DA-0796-167F-765DC7FA600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947024" y="212058"/>
            <a:ext cx="1024095" cy="391420"/>
          </a:xfrm>
          <a:prstGeom prst="rect">
            <a:avLst/>
          </a:prstGeom>
        </p:spPr>
      </p:pic>
      <p:sp>
        <p:nvSpPr>
          <p:cNvPr id="13" name="Picture Placeholder 19">
            <a:extLst>
              <a:ext uri="{FF2B5EF4-FFF2-40B4-BE49-F238E27FC236}">
                <a16:creationId xmlns:a16="http://schemas.microsoft.com/office/drawing/2014/main" id="{0EDBA81F-94D2-2591-1C3B-E027AB9132AD}"/>
              </a:ext>
            </a:extLst>
          </p:cNvPr>
          <p:cNvSpPr>
            <a:spLocks noGrp="1"/>
          </p:cNvSpPr>
          <p:nvPr>
            <p:ph type="pic" sz="quarter" idx="10" hasCustomPrompt="1"/>
          </p:nvPr>
        </p:nvSpPr>
        <p:spPr>
          <a:xfrm>
            <a:off x="280413" y="286830"/>
            <a:ext cx="4128516" cy="4636008"/>
          </a:xfrm>
          <a:prstGeom prst="roundRect">
            <a:avLst>
              <a:gd name="adj" fmla="val 13633"/>
            </a:avLst>
          </a:prstGeom>
          <a:ln>
            <a:noFill/>
          </a:ln>
        </p:spPr>
        <p:txBody>
          <a:bodyPr/>
          <a:lstStyle>
            <a:lvl1pPr marL="128588" indent="-128588">
              <a:buFont typeface="Arial" panose="020B0604020202020204" pitchFamily="34" charset="0"/>
              <a:buChar char="•"/>
              <a:defRPr/>
            </a:lvl1pPr>
          </a:lstStyle>
          <a:p>
            <a:pPr marL="128588" marR="0" lvl="0" indent="-128588" algn="l" defTabSz="685800" rtl="0" eaLnBrk="1" fontAlgn="auto" latinLnBrk="0" hangingPunct="1">
              <a:lnSpc>
                <a:spcPct val="100000"/>
              </a:lnSpc>
              <a:spcBef>
                <a:spcPts val="750"/>
              </a:spcBef>
              <a:spcAft>
                <a:spcPts val="0"/>
              </a:spcAft>
              <a:buClr>
                <a:schemeClr val="accent1"/>
              </a:buClr>
              <a:buSzTx/>
              <a:buFont typeface="Arial" panose="020B0604020202020204" pitchFamily="34" charset="0"/>
              <a:buChar char="•"/>
              <a:tabLst/>
              <a:defRPr/>
            </a:pPr>
            <a:r>
              <a:rPr lang="zh-CN" altLang="en-US"/>
              <a:t>点击中间的图标来选择图片，图片将根据页面比例进行自动裁剪</a:t>
            </a:r>
            <a:endParaRPr lang="en-US" altLang="zh-CN"/>
          </a:p>
        </p:txBody>
      </p:sp>
      <p:sp>
        <p:nvSpPr>
          <p:cNvPr id="4" name="Text Placeholder 2">
            <a:extLst>
              <a:ext uri="{FF2B5EF4-FFF2-40B4-BE49-F238E27FC236}">
                <a16:creationId xmlns:a16="http://schemas.microsoft.com/office/drawing/2014/main" id="{ED189E61-FAAF-8F78-70F5-8B93F992AE12}"/>
              </a:ext>
            </a:extLst>
          </p:cNvPr>
          <p:cNvSpPr>
            <a:spLocks noGrp="1"/>
          </p:cNvSpPr>
          <p:nvPr>
            <p:ph type="body" idx="16" hasCustomPrompt="1"/>
          </p:nvPr>
        </p:nvSpPr>
        <p:spPr>
          <a:xfrm>
            <a:off x="4742468" y="4821174"/>
            <a:ext cx="4135374" cy="138500"/>
          </a:xfrm>
          <a:prstGeom prst="rect">
            <a:avLst/>
          </a:prstGeom>
        </p:spPr>
        <p:txBody>
          <a:bodyPr wrap="square" anchor="t" anchorCtr="0">
            <a:spAutoFit/>
          </a:bodyPr>
          <a:lstStyle>
            <a:lvl1pPr marL="0" indent="0" algn="l">
              <a:spcBef>
                <a:spcPts val="0"/>
              </a:spcBef>
              <a:buNone/>
              <a:defRPr sz="900" b="0" i="0" cap="all" baseline="0">
                <a:solidFill>
                  <a:schemeClr val="tx2"/>
                </a:solidFill>
                <a:latin typeface="+mj-lt"/>
                <a:cs typeface="Poppins SemiBold" pitchFamily="2" charset="77"/>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r>
              <a:rPr lang="zh-CN" altLang="en-US"/>
              <a:t>添加年份日期</a:t>
            </a:r>
            <a:endParaRPr lang="en-US"/>
          </a:p>
        </p:txBody>
      </p:sp>
      <p:sp>
        <p:nvSpPr>
          <p:cNvPr id="7" name="Text Placeholder 2">
            <a:extLst>
              <a:ext uri="{FF2B5EF4-FFF2-40B4-BE49-F238E27FC236}">
                <a16:creationId xmlns:a16="http://schemas.microsoft.com/office/drawing/2014/main" id="{DCF77A57-8A59-F693-8FA6-516533C40E14}"/>
              </a:ext>
            </a:extLst>
          </p:cNvPr>
          <p:cNvSpPr>
            <a:spLocks noGrp="1"/>
          </p:cNvSpPr>
          <p:nvPr>
            <p:ph type="body" idx="15" hasCustomPrompt="1"/>
          </p:nvPr>
        </p:nvSpPr>
        <p:spPr>
          <a:xfrm>
            <a:off x="4742468" y="3741488"/>
            <a:ext cx="4135374" cy="276999"/>
          </a:xfrm>
          <a:prstGeom prst="rect">
            <a:avLst/>
          </a:prstGeom>
        </p:spPr>
        <p:txBody>
          <a:bodyPr wrap="square" anchor="t" anchorCtr="0">
            <a:spAutoFit/>
          </a:bodyPr>
          <a:lstStyle>
            <a:lvl1pPr marL="0" indent="0" algn="l">
              <a:spcBef>
                <a:spcPts val="0"/>
              </a:spcBef>
              <a:buNone/>
              <a:defRPr sz="900" b="0" i="0" cap="none" baseline="0">
                <a:solidFill>
                  <a:schemeClr val="tx2"/>
                </a:solidFill>
                <a:latin typeface="+mj-lt"/>
                <a:cs typeface="Poppins SemiBold" pitchFamily="2" charset="77"/>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讲者姓名</a:t>
            </a:r>
            <a:endParaRPr lang="en-US" altLang="zh-CN"/>
          </a:p>
          <a:p>
            <a:pPr lvl="0"/>
            <a:r>
              <a:rPr lang="zh-CN" altLang="en-US"/>
              <a:t>职位</a:t>
            </a:r>
            <a:endParaRPr lang="en-US"/>
          </a:p>
        </p:txBody>
      </p:sp>
      <p:sp>
        <p:nvSpPr>
          <p:cNvPr id="3" name="Title 1">
            <a:extLst>
              <a:ext uri="{FF2B5EF4-FFF2-40B4-BE49-F238E27FC236}">
                <a16:creationId xmlns:a16="http://schemas.microsoft.com/office/drawing/2014/main" id="{59A5831F-EB68-3E7A-AFAA-8AB72A36BD38}"/>
              </a:ext>
            </a:extLst>
          </p:cNvPr>
          <p:cNvSpPr>
            <a:spLocks noGrp="1"/>
          </p:cNvSpPr>
          <p:nvPr>
            <p:ph type="ctrTitle"/>
          </p:nvPr>
        </p:nvSpPr>
        <p:spPr>
          <a:xfrm>
            <a:off x="4742468" y="2934225"/>
            <a:ext cx="4135374" cy="369332"/>
          </a:xfrm>
          <a:prstGeom prst="rect">
            <a:avLst/>
          </a:prstGeom>
        </p:spPr>
        <p:txBody>
          <a:bodyPr wrap="square" anchor="b" anchorCtr="0">
            <a:spAutoFit/>
          </a:bodyPr>
          <a:lstStyle>
            <a:lvl1pPr algn="l">
              <a:lnSpc>
                <a:spcPct val="100000"/>
              </a:lnSpc>
              <a:defRPr sz="2400"/>
            </a:lvl1pPr>
          </a:lstStyle>
          <a:p>
            <a:r>
              <a:rPr lang="zh-CN" altLang="en-US"/>
              <a:t>单击此处编辑母版标题样式</a:t>
            </a:r>
            <a:endParaRPr lang="en-US"/>
          </a:p>
        </p:txBody>
      </p:sp>
    </p:spTree>
    <p:extLst>
      <p:ext uri="{BB962C8B-B14F-4D97-AF65-F5344CB8AC3E}">
        <p14:creationId xmlns:p14="http://schemas.microsoft.com/office/powerpoint/2010/main" val="3972708280"/>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Disclosures">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5389B011-6F43-3AC5-F16F-20EDE6F9AAFC}"/>
              </a:ext>
            </a:extLst>
          </p:cNvPr>
          <p:cNvCxnSpPr>
            <a:cxnSpLocks/>
          </p:cNvCxnSpPr>
          <p:nvPr/>
        </p:nvCxnSpPr>
        <p:spPr>
          <a:xfrm>
            <a:off x="273225" y="932837"/>
            <a:ext cx="8599932"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4119BD35-056A-16A4-53A8-0EE2E6A35598}"/>
              </a:ext>
            </a:extLst>
          </p:cNvPr>
          <p:cNvSpPr txBox="1">
            <a:spLocks/>
          </p:cNvSpPr>
          <p:nvPr/>
        </p:nvSpPr>
        <p:spPr>
          <a:xfrm>
            <a:off x="259595" y="233971"/>
            <a:ext cx="4217999" cy="553998"/>
          </a:xfrm>
          <a:prstGeom prst="rect">
            <a:avLst/>
          </a:prstGeom>
        </p:spPr>
        <p:txBody>
          <a:bodyPr lIns="0" tIns="0" rIns="0" bIns="0" anchor="t" anchorCtr="0">
            <a:spAutoFit/>
          </a:bodyPr>
          <a:lstStyle>
            <a:lvl1pPr algn="l" defTabSz="914400" rtl="0" eaLnBrk="1" latinLnBrk="0" hangingPunct="1">
              <a:lnSpc>
                <a:spcPct val="100000"/>
              </a:lnSpc>
              <a:spcBef>
                <a:spcPct val="0"/>
              </a:spcBef>
              <a:buNone/>
              <a:defRPr sz="4800" b="1" kern="1200" spc="0" baseline="0">
                <a:solidFill>
                  <a:schemeClr val="tx2"/>
                </a:solidFill>
                <a:effectLst/>
                <a:latin typeface="+mj-lt"/>
                <a:ea typeface="Verdana" panose="020B0604030504040204" pitchFamily="34" charset="0"/>
                <a:cs typeface="Verdana" panose="020B0604030504040204" pitchFamily="34" charset="0"/>
              </a:defRPr>
            </a:lvl1pPr>
          </a:lstStyle>
          <a:p>
            <a:r>
              <a:rPr lang="zh-CN" altLang="en-US" sz="3600">
                <a:latin typeface="+mj-ea"/>
                <a:ea typeface="+mj-ea"/>
              </a:rPr>
              <a:t>披露声明</a:t>
            </a:r>
            <a:endParaRPr lang="en-US" sz="3600">
              <a:latin typeface="+mj-ea"/>
              <a:ea typeface="+mj-ea"/>
            </a:endParaRPr>
          </a:p>
        </p:txBody>
      </p:sp>
      <p:sp>
        <p:nvSpPr>
          <p:cNvPr id="3" name="Content Placeholder 2">
            <a:extLst>
              <a:ext uri="{FF2B5EF4-FFF2-40B4-BE49-F238E27FC236}">
                <a16:creationId xmlns:a16="http://schemas.microsoft.com/office/drawing/2014/main" id="{0C690803-8E9F-15AC-21E8-6118205AE425}"/>
              </a:ext>
            </a:extLst>
          </p:cNvPr>
          <p:cNvSpPr>
            <a:spLocks noGrp="1"/>
          </p:cNvSpPr>
          <p:nvPr>
            <p:ph idx="1" hasCustomPrompt="1"/>
          </p:nvPr>
        </p:nvSpPr>
        <p:spPr>
          <a:xfrm>
            <a:off x="268753" y="1094913"/>
            <a:ext cx="8602594" cy="3223260"/>
          </a:xfrm>
          <a:prstGeom prst="rect">
            <a:avLst/>
          </a:prstGeom>
        </p:spPr>
        <p:txBody>
          <a:bodyPr/>
          <a:lstStyle>
            <a:lvl1pPr>
              <a:defRPr>
                <a:solidFill>
                  <a:schemeClr val="tx1"/>
                </a:solidFill>
                <a:latin typeface="+mn-ea"/>
                <a:ea typeface="+mn-ea"/>
              </a:defRPr>
            </a:lvl1pPr>
            <a:lvl2pPr>
              <a:defRPr>
                <a:solidFill>
                  <a:schemeClr val="tx1"/>
                </a:solidFill>
                <a:latin typeface="+mn-ea"/>
                <a:ea typeface="+mn-ea"/>
              </a:defRPr>
            </a:lvl2pPr>
            <a:lvl3pPr>
              <a:defRPr>
                <a:solidFill>
                  <a:schemeClr val="tx1"/>
                </a:solidFill>
                <a:latin typeface="+mn-ea"/>
                <a:ea typeface="+mn-ea"/>
              </a:defRPr>
            </a:lvl3pPr>
            <a:lvl4pPr>
              <a:defRPr>
                <a:solidFill>
                  <a:schemeClr val="tx1"/>
                </a:solidFill>
                <a:latin typeface="+mn-ea"/>
                <a:ea typeface="+mn-ea"/>
              </a:defRPr>
            </a:lvl4pPr>
            <a:lvl5pPr>
              <a:defRPr>
                <a:solidFill>
                  <a:schemeClr val="tx1"/>
                </a:solidFill>
                <a:latin typeface="+mn-ea"/>
                <a:ea typeface="+mn-ea"/>
              </a:defRPr>
            </a:lvl5pPr>
          </a:lstStyle>
          <a:p>
            <a:pPr marL="0" marR="0" lvl="0" indent="0" algn="l" defTabSz="685800" rtl="0" eaLnBrk="1" fontAlgn="auto" latinLnBrk="0" hangingPunct="1">
              <a:lnSpc>
                <a:spcPct val="100000"/>
              </a:lnSpc>
              <a:spcBef>
                <a:spcPts val="750"/>
              </a:spcBef>
              <a:spcAft>
                <a:spcPts val="0"/>
              </a:spcAft>
              <a:buClr>
                <a:schemeClr val="accent1"/>
              </a:buClr>
              <a:buSzTx/>
              <a:buFontTx/>
              <a:buNone/>
              <a:tabLst/>
              <a:defRPr/>
            </a:pPr>
            <a:r>
              <a:rPr lang="zh-CN" altLang="en-US"/>
              <a:t>单击此处编辑文本样式</a:t>
            </a:r>
          </a:p>
          <a:p>
            <a:pPr lvl="1"/>
            <a:r>
              <a:rPr lang="zh-CN" altLang="en-US"/>
              <a:t>二级</a:t>
            </a:r>
            <a:endParaRPr lang="en-US"/>
          </a:p>
          <a:p>
            <a:pPr lvl="2"/>
            <a:r>
              <a:rPr lang="zh-CN" altLang="en-US"/>
              <a:t>三级</a:t>
            </a:r>
            <a:endParaRPr lang="en-US"/>
          </a:p>
          <a:p>
            <a:pPr lvl="3"/>
            <a:r>
              <a:rPr lang="zh-CN" altLang="en-US"/>
              <a:t>四级</a:t>
            </a:r>
            <a:endParaRPr lang="en-US"/>
          </a:p>
          <a:p>
            <a:pPr lvl="4"/>
            <a:r>
              <a:rPr lang="zh-CN" altLang="en-US"/>
              <a:t>五级</a:t>
            </a:r>
            <a:endParaRPr lang="en-US"/>
          </a:p>
        </p:txBody>
      </p:sp>
      <p:sp>
        <p:nvSpPr>
          <p:cNvPr id="6" name="Footer Placeholder 5">
            <a:extLst>
              <a:ext uri="{FF2B5EF4-FFF2-40B4-BE49-F238E27FC236}">
                <a16:creationId xmlns:a16="http://schemas.microsoft.com/office/drawing/2014/main" id="{128C3B29-4062-9FE5-49D4-9AE8FDD03E94}"/>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2973940647"/>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ontents - Opt 1">
    <p:spTree>
      <p:nvGrpSpPr>
        <p:cNvPr id="1" name=""/>
        <p:cNvGrpSpPr/>
        <p:nvPr/>
      </p:nvGrpSpPr>
      <p:grpSpPr>
        <a:xfrm>
          <a:off x="0" y="0"/>
          <a:ext cx="0" cy="0"/>
          <a:chOff x="0" y="0"/>
          <a:chExt cx="0" cy="0"/>
        </a:xfrm>
      </p:grpSpPr>
      <p:sp>
        <p:nvSpPr>
          <p:cNvPr id="4" name="Text Placeholder 17">
            <a:extLst>
              <a:ext uri="{FF2B5EF4-FFF2-40B4-BE49-F238E27FC236}">
                <a16:creationId xmlns:a16="http://schemas.microsoft.com/office/drawing/2014/main" id="{3FA1A732-50FE-F5CD-D04C-B2FD7997D746}"/>
              </a:ext>
            </a:extLst>
          </p:cNvPr>
          <p:cNvSpPr>
            <a:spLocks noGrp="1"/>
          </p:cNvSpPr>
          <p:nvPr>
            <p:ph type="body" sz="quarter" idx="46"/>
          </p:nvPr>
        </p:nvSpPr>
        <p:spPr>
          <a:xfrm>
            <a:off x="1406499" y="1184307"/>
            <a:ext cx="3079776" cy="184666"/>
          </a:xfrm>
          <a:prstGeom prst="rect">
            <a:avLst/>
          </a:prstGeom>
        </p:spPr>
        <p:txBody>
          <a:bodyPr anchor="ctr">
            <a:spAutoFit/>
          </a:bodyPr>
          <a:lstStyle>
            <a:lvl1pPr marL="0" indent="0">
              <a:spcBef>
                <a:spcPts val="0"/>
              </a:spcBef>
              <a:buNone/>
              <a:defRPr sz="1200" b="0" i="0">
                <a:solidFill>
                  <a:srgbClr val="283349"/>
                </a:solidFill>
                <a:latin typeface="+mj-lt"/>
              </a:defRPr>
            </a:lvl1pPr>
            <a:lvl2pPr marL="342900" indent="0">
              <a:buNone/>
              <a:defRPr/>
            </a:lvl2pPr>
          </a:lstStyle>
          <a:p>
            <a:pPr lvl="0"/>
            <a:r>
              <a:rPr lang="zh-CN" altLang="en-US"/>
              <a:t>单击此处编辑母版文本样式</a:t>
            </a:r>
          </a:p>
        </p:txBody>
      </p:sp>
      <p:sp>
        <p:nvSpPr>
          <p:cNvPr id="5" name="Text Placeholder 17">
            <a:extLst>
              <a:ext uri="{FF2B5EF4-FFF2-40B4-BE49-F238E27FC236}">
                <a16:creationId xmlns:a16="http://schemas.microsoft.com/office/drawing/2014/main" id="{3EE7D864-EADC-5116-D541-B1E0F0628259}"/>
              </a:ext>
            </a:extLst>
          </p:cNvPr>
          <p:cNvSpPr>
            <a:spLocks noGrp="1"/>
          </p:cNvSpPr>
          <p:nvPr>
            <p:ph type="body" sz="quarter" idx="47" hasCustomPrompt="1"/>
          </p:nvPr>
        </p:nvSpPr>
        <p:spPr>
          <a:xfrm>
            <a:off x="275187" y="1115802"/>
            <a:ext cx="553633" cy="322326"/>
          </a:xfrm>
          <a:prstGeom prst="rect">
            <a:avLst/>
          </a:prstGeom>
        </p:spPr>
        <p:txBody>
          <a:bodyPr anchor="ctr">
            <a:spAutoFit/>
          </a:bodyPr>
          <a:lstStyle>
            <a:lvl1pPr marL="0" indent="0" algn="l">
              <a:lnSpc>
                <a:spcPct val="100000"/>
              </a:lnSpc>
              <a:spcBef>
                <a:spcPts val="0"/>
              </a:spcBef>
              <a:buNone/>
              <a:defRPr sz="2100" b="1" i="0">
                <a:solidFill>
                  <a:schemeClr val="accent1"/>
                </a:solidFill>
                <a:latin typeface="+mj-lt"/>
                <a:cs typeface="Helvetica Now Display" panose="020B0504030202020204" pitchFamily="34" charset="77"/>
              </a:defRPr>
            </a:lvl1pPr>
            <a:lvl2pPr marL="342900" indent="0">
              <a:buNone/>
              <a:defRPr/>
            </a:lvl2pPr>
          </a:lstStyle>
          <a:p>
            <a:pPr lvl="0"/>
            <a:r>
              <a:rPr lang="en-US"/>
              <a:t>##</a:t>
            </a:r>
          </a:p>
        </p:txBody>
      </p:sp>
      <p:sp>
        <p:nvSpPr>
          <p:cNvPr id="23" name="Text Placeholder 17">
            <a:extLst>
              <a:ext uri="{FF2B5EF4-FFF2-40B4-BE49-F238E27FC236}">
                <a16:creationId xmlns:a16="http://schemas.microsoft.com/office/drawing/2014/main" id="{12E62E8D-0B31-488B-FA40-17664346132A}"/>
              </a:ext>
            </a:extLst>
          </p:cNvPr>
          <p:cNvSpPr>
            <a:spLocks noGrp="1"/>
          </p:cNvSpPr>
          <p:nvPr>
            <p:ph type="body" sz="quarter" idx="48"/>
          </p:nvPr>
        </p:nvSpPr>
        <p:spPr>
          <a:xfrm>
            <a:off x="4763061" y="1207390"/>
            <a:ext cx="4110799" cy="138500"/>
          </a:xfrm>
          <a:prstGeom prst="rect">
            <a:avLst/>
          </a:prstGeom>
        </p:spPr>
        <p:txBody>
          <a:bodyPr anchor="ctr">
            <a:spAutoFit/>
          </a:bodyPr>
          <a:lstStyle>
            <a:lvl1pPr marL="0" indent="0">
              <a:spcBef>
                <a:spcPts val="0"/>
              </a:spcBef>
              <a:buNone/>
              <a:defRPr sz="900" b="0" i="0">
                <a:solidFill>
                  <a:schemeClr val="tx1"/>
                </a:solidFill>
                <a:latin typeface="+mj-lt"/>
              </a:defRPr>
            </a:lvl1pPr>
            <a:lvl2pPr marL="342900" indent="0">
              <a:buNone/>
              <a:defRPr/>
            </a:lvl2pPr>
          </a:lstStyle>
          <a:p>
            <a:pPr lvl="0"/>
            <a:r>
              <a:rPr lang="zh-CN" altLang="en-US"/>
              <a:t>单击此处编辑母版文本样式</a:t>
            </a:r>
          </a:p>
        </p:txBody>
      </p:sp>
      <p:sp>
        <p:nvSpPr>
          <p:cNvPr id="27" name="Title 1">
            <a:extLst>
              <a:ext uri="{FF2B5EF4-FFF2-40B4-BE49-F238E27FC236}">
                <a16:creationId xmlns:a16="http://schemas.microsoft.com/office/drawing/2014/main" id="{68EAFC20-B735-1DA2-D854-385FA28A0EF8}"/>
              </a:ext>
            </a:extLst>
          </p:cNvPr>
          <p:cNvSpPr txBox="1">
            <a:spLocks/>
          </p:cNvSpPr>
          <p:nvPr/>
        </p:nvSpPr>
        <p:spPr>
          <a:xfrm>
            <a:off x="259595" y="233971"/>
            <a:ext cx="4217999" cy="553998"/>
          </a:xfrm>
          <a:prstGeom prst="rect">
            <a:avLst/>
          </a:prstGeom>
        </p:spPr>
        <p:txBody>
          <a:bodyPr lIns="0" tIns="0" rIns="0" bIns="0" anchor="t" anchorCtr="0">
            <a:spAutoFit/>
          </a:bodyPr>
          <a:lstStyle>
            <a:lvl1pPr algn="l" defTabSz="914400" rtl="0" eaLnBrk="1" latinLnBrk="0" hangingPunct="1">
              <a:lnSpc>
                <a:spcPct val="100000"/>
              </a:lnSpc>
              <a:spcBef>
                <a:spcPct val="0"/>
              </a:spcBef>
              <a:buNone/>
              <a:defRPr sz="4800" b="1" kern="1200" spc="0" baseline="0">
                <a:solidFill>
                  <a:schemeClr val="tx2"/>
                </a:solidFill>
                <a:effectLst/>
                <a:latin typeface="+mj-lt"/>
                <a:ea typeface="Verdana" panose="020B0604030504040204" pitchFamily="34" charset="0"/>
                <a:cs typeface="Verdana" panose="020B0604030504040204" pitchFamily="34" charset="0"/>
              </a:defRPr>
            </a:lvl1pPr>
          </a:lstStyle>
          <a:p>
            <a:r>
              <a:rPr lang="zh-CN" altLang="en-US" sz="3600">
                <a:latin typeface="+mj-ea"/>
                <a:ea typeface="+mj-ea"/>
              </a:rPr>
              <a:t>内容目录</a:t>
            </a:r>
            <a:endParaRPr lang="en-US" sz="3600">
              <a:latin typeface="+mj-ea"/>
              <a:ea typeface="+mj-ea"/>
            </a:endParaRPr>
          </a:p>
        </p:txBody>
      </p:sp>
      <p:cxnSp>
        <p:nvCxnSpPr>
          <p:cNvPr id="30" name="Straight Connector 29">
            <a:extLst>
              <a:ext uri="{FF2B5EF4-FFF2-40B4-BE49-F238E27FC236}">
                <a16:creationId xmlns:a16="http://schemas.microsoft.com/office/drawing/2014/main" id="{20387077-38D9-348E-AB71-325DB3DB9F17}"/>
              </a:ext>
            </a:extLst>
          </p:cNvPr>
          <p:cNvCxnSpPr>
            <a:cxnSpLocks/>
          </p:cNvCxnSpPr>
          <p:nvPr/>
        </p:nvCxnSpPr>
        <p:spPr>
          <a:xfrm>
            <a:off x="275187" y="1654150"/>
            <a:ext cx="8599932"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
        <p:nvSpPr>
          <p:cNvPr id="31" name="Text Placeholder 17">
            <a:extLst>
              <a:ext uri="{FF2B5EF4-FFF2-40B4-BE49-F238E27FC236}">
                <a16:creationId xmlns:a16="http://schemas.microsoft.com/office/drawing/2014/main" id="{B1CF0F32-8635-F82C-3ADC-3AFE15C2F30B}"/>
              </a:ext>
            </a:extLst>
          </p:cNvPr>
          <p:cNvSpPr>
            <a:spLocks noGrp="1"/>
          </p:cNvSpPr>
          <p:nvPr>
            <p:ph type="body" sz="quarter" idx="49"/>
          </p:nvPr>
        </p:nvSpPr>
        <p:spPr>
          <a:xfrm>
            <a:off x="1406499" y="1906648"/>
            <a:ext cx="3079776" cy="184666"/>
          </a:xfrm>
          <a:prstGeom prst="rect">
            <a:avLst/>
          </a:prstGeom>
        </p:spPr>
        <p:txBody>
          <a:bodyPr anchor="ctr">
            <a:spAutoFit/>
          </a:bodyPr>
          <a:lstStyle>
            <a:lvl1pPr marL="0" indent="0">
              <a:spcBef>
                <a:spcPts val="0"/>
              </a:spcBef>
              <a:buNone/>
              <a:defRPr sz="1200" b="0" i="0">
                <a:solidFill>
                  <a:srgbClr val="283349"/>
                </a:solidFill>
                <a:latin typeface="+mj-lt"/>
              </a:defRPr>
            </a:lvl1pPr>
            <a:lvl2pPr marL="342900" indent="0">
              <a:buNone/>
              <a:defRPr/>
            </a:lvl2pPr>
          </a:lstStyle>
          <a:p>
            <a:pPr lvl="0"/>
            <a:r>
              <a:rPr lang="zh-CN" altLang="en-US"/>
              <a:t>单击此处编辑母版文本样式</a:t>
            </a:r>
          </a:p>
        </p:txBody>
      </p:sp>
      <p:sp>
        <p:nvSpPr>
          <p:cNvPr id="32" name="Text Placeholder 17">
            <a:extLst>
              <a:ext uri="{FF2B5EF4-FFF2-40B4-BE49-F238E27FC236}">
                <a16:creationId xmlns:a16="http://schemas.microsoft.com/office/drawing/2014/main" id="{5BF28A7E-2E68-B970-0464-DE422C9ADD88}"/>
              </a:ext>
            </a:extLst>
          </p:cNvPr>
          <p:cNvSpPr>
            <a:spLocks noGrp="1"/>
          </p:cNvSpPr>
          <p:nvPr>
            <p:ph type="body" sz="quarter" idx="50" hasCustomPrompt="1"/>
          </p:nvPr>
        </p:nvSpPr>
        <p:spPr>
          <a:xfrm>
            <a:off x="275187" y="1838143"/>
            <a:ext cx="553633" cy="322326"/>
          </a:xfrm>
          <a:prstGeom prst="rect">
            <a:avLst/>
          </a:prstGeom>
        </p:spPr>
        <p:txBody>
          <a:bodyPr anchor="ctr">
            <a:spAutoFit/>
          </a:bodyPr>
          <a:lstStyle>
            <a:lvl1pPr marL="0" indent="0" algn="l">
              <a:lnSpc>
                <a:spcPct val="100000"/>
              </a:lnSpc>
              <a:spcBef>
                <a:spcPts val="0"/>
              </a:spcBef>
              <a:buNone/>
              <a:defRPr sz="2100" b="1" i="0">
                <a:solidFill>
                  <a:schemeClr val="accent1"/>
                </a:solidFill>
                <a:latin typeface="+mj-lt"/>
                <a:cs typeface="Helvetica Now Display" panose="020B0504030202020204" pitchFamily="34" charset="77"/>
              </a:defRPr>
            </a:lvl1pPr>
            <a:lvl2pPr marL="342900" indent="0">
              <a:buNone/>
              <a:defRPr/>
            </a:lvl2pPr>
          </a:lstStyle>
          <a:p>
            <a:pPr lvl="0"/>
            <a:r>
              <a:rPr lang="en-US"/>
              <a:t>##</a:t>
            </a:r>
          </a:p>
        </p:txBody>
      </p:sp>
      <p:sp>
        <p:nvSpPr>
          <p:cNvPr id="33" name="Text Placeholder 17">
            <a:extLst>
              <a:ext uri="{FF2B5EF4-FFF2-40B4-BE49-F238E27FC236}">
                <a16:creationId xmlns:a16="http://schemas.microsoft.com/office/drawing/2014/main" id="{BD5444B5-E4C3-1B61-8909-FDE74EDD711E}"/>
              </a:ext>
            </a:extLst>
          </p:cNvPr>
          <p:cNvSpPr>
            <a:spLocks noGrp="1"/>
          </p:cNvSpPr>
          <p:nvPr>
            <p:ph type="body" sz="quarter" idx="51"/>
          </p:nvPr>
        </p:nvSpPr>
        <p:spPr>
          <a:xfrm>
            <a:off x="4763061" y="1929732"/>
            <a:ext cx="4110799" cy="138500"/>
          </a:xfrm>
          <a:prstGeom prst="rect">
            <a:avLst/>
          </a:prstGeom>
        </p:spPr>
        <p:txBody>
          <a:bodyPr anchor="ctr">
            <a:spAutoFit/>
          </a:bodyPr>
          <a:lstStyle>
            <a:lvl1pPr marL="0" indent="0">
              <a:spcBef>
                <a:spcPts val="0"/>
              </a:spcBef>
              <a:buNone/>
              <a:defRPr sz="900" b="0" i="0">
                <a:solidFill>
                  <a:schemeClr val="tx1"/>
                </a:solidFill>
                <a:latin typeface="+mj-lt"/>
              </a:defRPr>
            </a:lvl1pPr>
            <a:lvl2pPr marL="342900" indent="0">
              <a:buNone/>
              <a:defRPr/>
            </a:lvl2pPr>
          </a:lstStyle>
          <a:p>
            <a:pPr lvl="0"/>
            <a:r>
              <a:rPr lang="zh-CN" altLang="en-US"/>
              <a:t>单击此处编辑母版文本样式</a:t>
            </a:r>
          </a:p>
        </p:txBody>
      </p:sp>
      <p:cxnSp>
        <p:nvCxnSpPr>
          <p:cNvPr id="34" name="Straight Connector 33">
            <a:extLst>
              <a:ext uri="{FF2B5EF4-FFF2-40B4-BE49-F238E27FC236}">
                <a16:creationId xmlns:a16="http://schemas.microsoft.com/office/drawing/2014/main" id="{0F6EDBF8-B0E5-B27B-A21E-10D034A21363}"/>
              </a:ext>
            </a:extLst>
          </p:cNvPr>
          <p:cNvCxnSpPr>
            <a:cxnSpLocks/>
          </p:cNvCxnSpPr>
          <p:nvPr/>
        </p:nvCxnSpPr>
        <p:spPr>
          <a:xfrm>
            <a:off x="275187" y="2375462"/>
            <a:ext cx="8599932"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
        <p:nvSpPr>
          <p:cNvPr id="35" name="Text Placeholder 17">
            <a:extLst>
              <a:ext uri="{FF2B5EF4-FFF2-40B4-BE49-F238E27FC236}">
                <a16:creationId xmlns:a16="http://schemas.microsoft.com/office/drawing/2014/main" id="{3299F940-9F9D-F540-CCC8-3AF495D73951}"/>
              </a:ext>
            </a:extLst>
          </p:cNvPr>
          <p:cNvSpPr>
            <a:spLocks noGrp="1"/>
          </p:cNvSpPr>
          <p:nvPr>
            <p:ph type="body" sz="quarter" idx="52"/>
          </p:nvPr>
        </p:nvSpPr>
        <p:spPr>
          <a:xfrm>
            <a:off x="1406499" y="2628989"/>
            <a:ext cx="3079776" cy="184666"/>
          </a:xfrm>
          <a:prstGeom prst="rect">
            <a:avLst/>
          </a:prstGeom>
        </p:spPr>
        <p:txBody>
          <a:bodyPr anchor="ctr">
            <a:spAutoFit/>
          </a:bodyPr>
          <a:lstStyle>
            <a:lvl1pPr marL="0" indent="0">
              <a:spcBef>
                <a:spcPts val="0"/>
              </a:spcBef>
              <a:buNone/>
              <a:defRPr sz="1200" b="0" i="0">
                <a:solidFill>
                  <a:srgbClr val="283349"/>
                </a:solidFill>
                <a:latin typeface="+mj-lt"/>
              </a:defRPr>
            </a:lvl1pPr>
            <a:lvl2pPr marL="342900" indent="0">
              <a:buNone/>
              <a:defRPr/>
            </a:lvl2pPr>
          </a:lstStyle>
          <a:p>
            <a:pPr lvl="0"/>
            <a:r>
              <a:rPr lang="zh-CN" altLang="en-US"/>
              <a:t>单击此处编辑母版文本样式</a:t>
            </a:r>
          </a:p>
        </p:txBody>
      </p:sp>
      <p:sp>
        <p:nvSpPr>
          <p:cNvPr id="36" name="Text Placeholder 17">
            <a:extLst>
              <a:ext uri="{FF2B5EF4-FFF2-40B4-BE49-F238E27FC236}">
                <a16:creationId xmlns:a16="http://schemas.microsoft.com/office/drawing/2014/main" id="{BE4CC3D0-82B2-289A-6E62-30DA74F00D26}"/>
              </a:ext>
            </a:extLst>
          </p:cNvPr>
          <p:cNvSpPr>
            <a:spLocks noGrp="1"/>
          </p:cNvSpPr>
          <p:nvPr>
            <p:ph type="body" sz="quarter" idx="53" hasCustomPrompt="1"/>
          </p:nvPr>
        </p:nvSpPr>
        <p:spPr>
          <a:xfrm>
            <a:off x="275187" y="2560484"/>
            <a:ext cx="553633" cy="322326"/>
          </a:xfrm>
          <a:prstGeom prst="rect">
            <a:avLst/>
          </a:prstGeom>
        </p:spPr>
        <p:txBody>
          <a:bodyPr anchor="ctr">
            <a:spAutoFit/>
          </a:bodyPr>
          <a:lstStyle>
            <a:lvl1pPr marL="0" indent="0" algn="l">
              <a:lnSpc>
                <a:spcPct val="100000"/>
              </a:lnSpc>
              <a:spcBef>
                <a:spcPts val="0"/>
              </a:spcBef>
              <a:buNone/>
              <a:defRPr sz="2100" b="1" i="0">
                <a:solidFill>
                  <a:schemeClr val="accent1"/>
                </a:solidFill>
                <a:latin typeface="+mj-lt"/>
                <a:cs typeface="Helvetica Now Display" panose="020B0504030202020204" pitchFamily="34" charset="77"/>
              </a:defRPr>
            </a:lvl1pPr>
            <a:lvl2pPr marL="342900" indent="0">
              <a:buNone/>
              <a:defRPr/>
            </a:lvl2pPr>
          </a:lstStyle>
          <a:p>
            <a:pPr lvl="0"/>
            <a:r>
              <a:rPr lang="en-US"/>
              <a:t>##</a:t>
            </a:r>
          </a:p>
        </p:txBody>
      </p:sp>
      <p:sp>
        <p:nvSpPr>
          <p:cNvPr id="37" name="Text Placeholder 17">
            <a:extLst>
              <a:ext uri="{FF2B5EF4-FFF2-40B4-BE49-F238E27FC236}">
                <a16:creationId xmlns:a16="http://schemas.microsoft.com/office/drawing/2014/main" id="{A005B7D7-E400-6CF3-0ADB-B35012DDDAAF}"/>
              </a:ext>
            </a:extLst>
          </p:cNvPr>
          <p:cNvSpPr>
            <a:spLocks noGrp="1"/>
          </p:cNvSpPr>
          <p:nvPr>
            <p:ph type="body" sz="quarter" idx="54"/>
          </p:nvPr>
        </p:nvSpPr>
        <p:spPr>
          <a:xfrm>
            <a:off x="4763061" y="2652073"/>
            <a:ext cx="4110799" cy="138500"/>
          </a:xfrm>
          <a:prstGeom prst="rect">
            <a:avLst/>
          </a:prstGeom>
        </p:spPr>
        <p:txBody>
          <a:bodyPr anchor="ctr">
            <a:spAutoFit/>
          </a:bodyPr>
          <a:lstStyle>
            <a:lvl1pPr marL="0" indent="0">
              <a:spcBef>
                <a:spcPts val="0"/>
              </a:spcBef>
              <a:buNone/>
              <a:defRPr sz="900" b="0" i="0">
                <a:solidFill>
                  <a:schemeClr val="tx1"/>
                </a:solidFill>
                <a:latin typeface="+mj-lt"/>
              </a:defRPr>
            </a:lvl1pPr>
            <a:lvl2pPr marL="342900" indent="0">
              <a:buNone/>
              <a:defRPr/>
            </a:lvl2pPr>
          </a:lstStyle>
          <a:p>
            <a:pPr lvl="0"/>
            <a:r>
              <a:rPr lang="zh-CN" altLang="en-US"/>
              <a:t>单击此处编辑母版文本样式</a:t>
            </a:r>
          </a:p>
        </p:txBody>
      </p:sp>
      <p:cxnSp>
        <p:nvCxnSpPr>
          <p:cNvPr id="38" name="Straight Connector 37">
            <a:extLst>
              <a:ext uri="{FF2B5EF4-FFF2-40B4-BE49-F238E27FC236}">
                <a16:creationId xmlns:a16="http://schemas.microsoft.com/office/drawing/2014/main" id="{E42D2B37-F728-4FC9-7846-83F5FE1CF63F}"/>
              </a:ext>
            </a:extLst>
          </p:cNvPr>
          <p:cNvCxnSpPr>
            <a:cxnSpLocks/>
          </p:cNvCxnSpPr>
          <p:nvPr/>
        </p:nvCxnSpPr>
        <p:spPr>
          <a:xfrm>
            <a:off x="275187" y="3096775"/>
            <a:ext cx="8599932"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
        <p:nvSpPr>
          <p:cNvPr id="39" name="Text Placeholder 17">
            <a:extLst>
              <a:ext uri="{FF2B5EF4-FFF2-40B4-BE49-F238E27FC236}">
                <a16:creationId xmlns:a16="http://schemas.microsoft.com/office/drawing/2014/main" id="{D1FAB0D6-CA3D-8610-A357-667AE7A9CE7C}"/>
              </a:ext>
            </a:extLst>
          </p:cNvPr>
          <p:cNvSpPr>
            <a:spLocks noGrp="1"/>
          </p:cNvSpPr>
          <p:nvPr>
            <p:ph type="body" sz="quarter" idx="55"/>
          </p:nvPr>
        </p:nvSpPr>
        <p:spPr>
          <a:xfrm>
            <a:off x="1406499" y="3351330"/>
            <a:ext cx="3079776" cy="184666"/>
          </a:xfrm>
          <a:prstGeom prst="rect">
            <a:avLst/>
          </a:prstGeom>
        </p:spPr>
        <p:txBody>
          <a:bodyPr anchor="ctr">
            <a:spAutoFit/>
          </a:bodyPr>
          <a:lstStyle>
            <a:lvl1pPr marL="0" indent="0">
              <a:spcBef>
                <a:spcPts val="0"/>
              </a:spcBef>
              <a:buNone/>
              <a:defRPr sz="1200" b="0" i="0">
                <a:solidFill>
                  <a:srgbClr val="283349"/>
                </a:solidFill>
                <a:latin typeface="+mj-lt"/>
              </a:defRPr>
            </a:lvl1pPr>
            <a:lvl2pPr marL="342900" indent="0">
              <a:buNone/>
              <a:defRPr/>
            </a:lvl2pPr>
          </a:lstStyle>
          <a:p>
            <a:pPr lvl="0"/>
            <a:r>
              <a:rPr lang="zh-CN" altLang="en-US"/>
              <a:t>单击此处编辑母版文本样式</a:t>
            </a:r>
          </a:p>
        </p:txBody>
      </p:sp>
      <p:sp>
        <p:nvSpPr>
          <p:cNvPr id="40" name="Text Placeholder 17">
            <a:extLst>
              <a:ext uri="{FF2B5EF4-FFF2-40B4-BE49-F238E27FC236}">
                <a16:creationId xmlns:a16="http://schemas.microsoft.com/office/drawing/2014/main" id="{BA8DA334-873C-770C-6392-13E574ABB633}"/>
              </a:ext>
            </a:extLst>
          </p:cNvPr>
          <p:cNvSpPr>
            <a:spLocks noGrp="1"/>
          </p:cNvSpPr>
          <p:nvPr>
            <p:ph type="body" sz="quarter" idx="56" hasCustomPrompt="1"/>
          </p:nvPr>
        </p:nvSpPr>
        <p:spPr>
          <a:xfrm>
            <a:off x="275187" y="3282824"/>
            <a:ext cx="553633" cy="322326"/>
          </a:xfrm>
          <a:prstGeom prst="rect">
            <a:avLst/>
          </a:prstGeom>
        </p:spPr>
        <p:txBody>
          <a:bodyPr anchor="ctr">
            <a:spAutoFit/>
          </a:bodyPr>
          <a:lstStyle>
            <a:lvl1pPr marL="0" indent="0" algn="l">
              <a:lnSpc>
                <a:spcPct val="100000"/>
              </a:lnSpc>
              <a:spcBef>
                <a:spcPts val="0"/>
              </a:spcBef>
              <a:buNone/>
              <a:defRPr sz="2100" b="1" i="0">
                <a:solidFill>
                  <a:schemeClr val="accent1"/>
                </a:solidFill>
                <a:latin typeface="+mj-lt"/>
                <a:cs typeface="Helvetica Now Display" panose="020B0504030202020204" pitchFamily="34" charset="77"/>
              </a:defRPr>
            </a:lvl1pPr>
            <a:lvl2pPr marL="342900" indent="0">
              <a:buNone/>
              <a:defRPr/>
            </a:lvl2pPr>
          </a:lstStyle>
          <a:p>
            <a:pPr lvl="0"/>
            <a:r>
              <a:rPr lang="en-US"/>
              <a:t>##</a:t>
            </a:r>
          </a:p>
        </p:txBody>
      </p:sp>
      <p:sp>
        <p:nvSpPr>
          <p:cNvPr id="41" name="Text Placeholder 17">
            <a:extLst>
              <a:ext uri="{FF2B5EF4-FFF2-40B4-BE49-F238E27FC236}">
                <a16:creationId xmlns:a16="http://schemas.microsoft.com/office/drawing/2014/main" id="{DBB75980-D6A0-AF8A-C5D4-101518001B06}"/>
              </a:ext>
            </a:extLst>
          </p:cNvPr>
          <p:cNvSpPr>
            <a:spLocks noGrp="1"/>
          </p:cNvSpPr>
          <p:nvPr>
            <p:ph type="body" sz="quarter" idx="57"/>
          </p:nvPr>
        </p:nvSpPr>
        <p:spPr>
          <a:xfrm>
            <a:off x="4763061" y="3374415"/>
            <a:ext cx="4110799" cy="138500"/>
          </a:xfrm>
          <a:prstGeom prst="rect">
            <a:avLst/>
          </a:prstGeom>
        </p:spPr>
        <p:txBody>
          <a:bodyPr anchor="ctr">
            <a:spAutoFit/>
          </a:bodyPr>
          <a:lstStyle>
            <a:lvl1pPr marL="0" indent="0">
              <a:spcBef>
                <a:spcPts val="0"/>
              </a:spcBef>
              <a:buNone/>
              <a:defRPr sz="900" b="0" i="0">
                <a:solidFill>
                  <a:schemeClr val="tx1"/>
                </a:solidFill>
                <a:latin typeface="+mj-lt"/>
              </a:defRPr>
            </a:lvl1pPr>
            <a:lvl2pPr marL="342900" indent="0">
              <a:buNone/>
              <a:defRPr/>
            </a:lvl2pPr>
          </a:lstStyle>
          <a:p>
            <a:pPr lvl="0"/>
            <a:r>
              <a:rPr lang="zh-CN" altLang="en-US"/>
              <a:t>单击此处编辑母版文本样式</a:t>
            </a:r>
          </a:p>
        </p:txBody>
      </p:sp>
      <p:cxnSp>
        <p:nvCxnSpPr>
          <p:cNvPr id="42" name="Straight Connector 41">
            <a:extLst>
              <a:ext uri="{FF2B5EF4-FFF2-40B4-BE49-F238E27FC236}">
                <a16:creationId xmlns:a16="http://schemas.microsoft.com/office/drawing/2014/main" id="{066CFAE1-AAA2-B534-DEBC-695ABB08F7A8}"/>
              </a:ext>
            </a:extLst>
          </p:cNvPr>
          <p:cNvCxnSpPr>
            <a:cxnSpLocks/>
          </p:cNvCxnSpPr>
          <p:nvPr/>
        </p:nvCxnSpPr>
        <p:spPr>
          <a:xfrm>
            <a:off x="275187" y="3818087"/>
            <a:ext cx="8599932"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
        <p:nvSpPr>
          <p:cNvPr id="43" name="Text Placeholder 17">
            <a:extLst>
              <a:ext uri="{FF2B5EF4-FFF2-40B4-BE49-F238E27FC236}">
                <a16:creationId xmlns:a16="http://schemas.microsoft.com/office/drawing/2014/main" id="{8708D808-B03A-6AFD-9CD9-F809C9CB5887}"/>
              </a:ext>
            </a:extLst>
          </p:cNvPr>
          <p:cNvSpPr>
            <a:spLocks noGrp="1"/>
          </p:cNvSpPr>
          <p:nvPr>
            <p:ph type="body" sz="quarter" idx="58"/>
          </p:nvPr>
        </p:nvSpPr>
        <p:spPr>
          <a:xfrm>
            <a:off x="1406499" y="4073672"/>
            <a:ext cx="3079776" cy="184666"/>
          </a:xfrm>
          <a:prstGeom prst="rect">
            <a:avLst/>
          </a:prstGeom>
        </p:spPr>
        <p:txBody>
          <a:bodyPr anchor="ctr">
            <a:spAutoFit/>
          </a:bodyPr>
          <a:lstStyle>
            <a:lvl1pPr marL="0" indent="0">
              <a:spcBef>
                <a:spcPts val="0"/>
              </a:spcBef>
              <a:buNone/>
              <a:defRPr sz="1200" b="0" i="0">
                <a:solidFill>
                  <a:srgbClr val="283349"/>
                </a:solidFill>
                <a:latin typeface="+mj-lt"/>
              </a:defRPr>
            </a:lvl1pPr>
            <a:lvl2pPr marL="342900" indent="0">
              <a:buNone/>
              <a:defRPr/>
            </a:lvl2pPr>
          </a:lstStyle>
          <a:p>
            <a:pPr lvl="0"/>
            <a:r>
              <a:rPr lang="zh-CN" altLang="en-US"/>
              <a:t>单击此处编辑母版文本样式</a:t>
            </a:r>
          </a:p>
        </p:txBody>
      </p:sp>
      <p:sp>
        <p:nvSpPr>
          <p:cNvPr id="44" name="Text Placeholder 17">
            <a:extLst>
              <a:ext uri="{FF2B5EF4-FFF2-40B4-BE49-F238E27FC236}">
                <a16:creationId xmlns:a16="http://schemas.microsoft.com/office/drawing/2014/main" id="{6AC676E0-4705-9A05-BE82-C7773DC04410}"/>
              </a:ext>
            </a:extLst>
          </p:cNvPr>
          <p:cNvSpPr>
            <a:spLocks noGrp="1"/>
          </p:cNvSpPr>
          <p:nvPr>
            <p:ph type="body" sz="quarter" idx="59" hasCustomPrompt="1"/>
          </p:nvPr>
        </p:nvSpPr>
        <p:spPr>
          <a:xfrm>
            <a:off x="275187" y="4005167"/>
            <a:ext cx="553633" cy="322326"/>
          </a:xfrm>
          <a:prstGeom prst="rect">
            <a:avLst/>
          </a:prstGeom>
        </p:spPr>
        <p:txBody>
          <a:bodyPr anchor="ctr">
            <a:spAutoFit/>
          </a:bodyPr>
          <a:lstStyle>
            <a:lvl1pPr marL="0" indent="0" algn="l">
              <a:lnSpc>
                <a:spcPct val="100000"/>
              </a:lnSpc>
              <a:spcBef>
                <a:spcPts val="0"/>
              </a:spcBef>
              <a:buNone/>
              <a:defRPr sz="2100" b="1" i="0">
                <a:solidFill>
                  <a:schemeClr val="accent1"/>
                </a:solidFill>
                <a:latin typeface="+mj-lt"/>
                <a:cs typeface="Helvetica Now Display" panose="020B0504030202020204" pitchFamily="34" charset="77"/>
              </a:defRPr>
            </a:lvl1pPr>
            <a:lvl2pPr marL="342900" indent="0">
              <a:buNone/>
              <a:defRPr/>
            </a:lvl2pPr>
          </a:lstStyle>
          <a:p>
            <a:pPr lvl="0"/>
            <a:r>
              <a:rPr lang="en-US"/>
              <a:t>##</a:t>
            </a:r>
          </a:p>
        </p:txBody>
      </p:sp>
      <p:sp>
        <p:nvSpPr>
          <p:cNvPr id="45" name="Text Placeholder 17">
            <a:extLst>
              <a:ext uri="{FF2B5EF4-FFF2-40B4-BE49-F238E27FC236}">
                <a16:creationId xmlns:a16="http://schemas.microsoft.com/office/drawing/2014/main" id="{44F1224D-28F5-CFA6-80C9-028594B71928}"/>
              </a:ext>
            </a:extLst>
          </p:cNvPr>
          <p:cNvSpPr>
            <a:spLocks noGrp="1"/>
          </p:cNvSpPr>
          <p:nvPr>
            <p:ph type="body" sz="quarter" idx="60"/>
          </p:nvPr>
        </p:nvSpPr>
        <p:spPr>
          <a:xfrm>
            <a:off x="4763061" y="4096758"/>
            <a:ext cx="4110799" cy="138500"/>
          </a:xfrm>
          <a:prstGeom prst="rect">
            <a:avLst/>
          </a:prstGeom>
        </p:spPr>
        <p:txBody>
          <a:bodyPr anchor="ctr">
            <a:spAutoFit/>
          </a:bodyPr>
          <a:lstStyle>
            <a:lvl1pPr marL="0" indent="0">
              <a:spcBef>
                <a:spcPts val="0"/>
              </a:spcBef>
              <a:buNone/>
              <a:defRPr sz="900" b="0" i="0">
                <a:solidFill>
                  <a:schemeClr val="tx1"/>
                </a:solidFill>
                <a:latin typeface="+mj-lt"/>
              </a:defRPr>
            </a:lvl1pPr>
            <a:lvl2pPr marL="342900" indent="0">
              <a:buNone/>
              <a:defRPr/>
            </a:lvl2pPr>
          </a:lstStyle>
          <a:p>
            <a:pPr lvl="0"/>
            <a:r>
              <a:rPr lang="zh-CN" altLang="en-US"/>
              <a:t>单击此处编辑母版文本样式</a:t>
            </a:r>
          </a:p>
        </p:txBody>
      </p:sp>
      <p:cxnSp>
        <p:nvCxnSpPr>
          <p:cNvPr id="46" name="Straight Connector 45">
            <a:extLst>
              <a:ext uri="{FF2B5EF4-FFF2-40B4-BE49-F238E27FC236}">
                <a16:creationId xmlns:a16="http://schemas.microsoft.com/office/drawing/2014/main" id="{AFDBC548-3501-DC1E-E554-DB69DF9706EB}"/>
              </a:ext>
            </a:extLst>
          </p:cNvPr>
          <p:cNvCxnSpPr>
            <a:cxnSpLocks/>
          </p:cNvCxnSpPr>
          <p:nvPr/>
        </p:nvCxnSpPr>
        <p:spPr>
          <a:xfrm>
            <a:off x="275187" y="4539401"/>
            <a:ext cx="8599932"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4D7DE34D-55B7-4DB9-E042-C2773A37B456}"/>
              </a:ext>
            </a:extLst>
          </p:cNvPr>
          <p:cNvCxnSpPr>
            <a:cxnSpLocks/>
          </p:cNvCxnSpPr>
          <p:nvPr/>
        </p:nvCxnSpPr>
        <p:spPr>
          <a:xfrm>
            <a:off x="273225" y="932837"/>
            <a:ext cx="8599932"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9052264"/>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ntents - Opt 2">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68EAFC20-B735-1DA2-D854-385FA28A0EF8}"/>
              </a:ext>
            </a:extLst>
          </p:cNvPr>
          <p:cNvSpPr txBox="1">
            <a:spLocks/>
          </p:cNvSpPr>
          <p:nvPr/>
        </p:nvSpPr>
        <p:spPr>
          <a:xfrm>
            <a:off x="259595" y="233971"/>
            <a:ext cx="4217999" cy="553998"/>
          </a:xfrm>
          <a:prstGeom prst="rect">
            <a:avLst/>
          </a:prstGeom>
        </p:spPr>
        <p:txBody>
          <a:bodyPr lIns="0" tIns="0" rIns="0" bIns="0" anchor="t" anchorCtr="0">
            <a:spAutoFit/>
          </a:bodyPr>
          <a:lstStyle>
            <a:lvl1pPr algn="l" defTabSz="914400" rtl="0" eaLnBrk="1" latinLnBrk="0" hangingPunct="1">
              <a:lnSpc>
                <a:spcPct val="100000"/>
              </a:lnSpc>
              <a:spcBef>
                <a:spcPct val="0"/>
              </a:spcBef>
              <a:buNone/>
              <a:defRPr sz="4800" b="1" kern="1200" spc="0" baseline="0">
                <a:solidFill>
                  <a:schemeClr val="tx2"/>
                </a:solidFill>
                <a:effectLst/>
                <a:latin typeface="+mj-lt"/>
                <a:ea typeface="Verdana" panose="020B0604030504040204" pitchFamily="34" charset="0"/>
                <a:cs typeface="Verdana" panose="020B0604030504040204" pitchFamily="34" charset="0"/>
              </a:defRPr>
            </a:lvl1pPr>
          </a:lstStyle>
          <a:p>
            <a:r>
              <a:rPr lang="zh-CN" altLang="en-US" sz="3600">
                <a:latin typeface="+mj-ea"/>
                <a:ea typeface="+mj-ea"/>
              </a:rPr>
              <a:t>内容目录</a:t>
            </a:r>
            <a:endParaRPr lang="en-US" sz="3600">
              <a:latin typeface="+mj-ea"/>
              <a:ea typeface="+mj-ea"/>
            </a:endParaRPr>
          </a:p>
        </p:txBody>
      </p:sp>
      <p:sp>
        <p:nvSpPr>
          <p:cNvPr id="4" name="Text Placeholder 17">
            <a:extLst>
              <a:ext uri="{FF2B5EF4-FFF2-40B4-BE49-F238E27FC236}">
                <a16:creationId xmlns:a16="http://schemas.microsoft.com/office/drawing/2014/main" id="{432C49D9-4F6F-EDE7-972B-7AC955CE677A}"/>
              </a:ext>
            </a:extLst>
          </p:cNvPr>
          <p:cNvSpPr>
            <a:spLocks noGrp="1"/>
          </p:cNvSpPr>
          <p:nvPr>
            <p:ph type="body" sz="quarter" idx="46"/>
          </p:nvPr>
        </p:nvSpPr>
        <p:spPr>
          <a:xfrm>
            <a:off x="1406499" y="1184307"/>
            <a:ext cx="3079776" cy="184666"/>
          </a:xfrm>
          <a:prstGeom prst="rect">
            <a:avLst/>
          </a:prstGeom>
        </p:spPr>
        <p:txBody>
          <a:bodyPr anchor="ctr">
            <a:spAutoFit/>
          </a:bodyPr>
          <a:lstStyle>
            <a:lvl1pPr marL="0" indent="0">
              <a:spcBef>
                <a:spcPts val="0"/>
              </a:spcBef>
              <a:buNone/>
              <a:defRPr sz="1200" b="0" i="0">
                <a:solidFill>
                  <a:srgbClr val="283349"/>
                </a:solidFill>
                <a:latin typeface="+mj-lt"/>
              </a:defRPr>
            </a:lvl1pPr>
            <a:lvl2pPr marL="342900" indent="0">
              <a:buNone/>
              <a:defRPr/>
            </a:lvl2pPr>
          </a:lstStyle>
          <a:p>
            <a:pPr lvl="0"/>
            <a:r>
              <a:rPr lang="zh-CN" altLang="en-US"/>
              <a:t>单击此处编辑母版文本样式</a:t>
            </a:r>
          </a:p>
        </p:txBody>
      </p:sp>
      <p:sp>
        <p:nvSpPr>
          <p:cNvPr id="5" name="Text Placeholder 17">
            <a:extLst>
              <a:ext uri="{FF2B5EF4-FFF2-40B4-BE49-F238E27FC236}">
                <a16:creationId xmlns:a16="http://schemas.microsoft.com/office/drawing/2014/main" id="{8E80D400-447C-A28E-F3CD-3C0EAB6E3735}"/>
              </a:ext>
            </a:extLst>
          </p:cNvPr>
          <p:cNvSpPr>
            <a:spLocks noGrp="1"/>
          </p:cNvSpPr>
          <p:nvPr>
            <p:ph type="body" sz="quarter" idx="47" hasCustomPrompt="1"/>
          </p:nvPr>
        </p:nvSpPr>
        <p:spPr>
          <a:xfrm>
            <a:off x="275187" y="1115802"/>
            <a:ext cx="553633" cy="322326"/>
          </a:xfrm>
          <a:prstGeom prst="rect">
            <a:avLst/>
          </a:prstGeom>
        </p:spPr>
        <p:txBody>
          <a:bodyPr anchor="ctr">
            <a:spAutoFit/>
          </a:bodyPr>
          <a:lstStyle>
            <a:lvl1pPr marL="0" indent="0" algn="l">
              <a:lnSpc>
                <a:spcPct val="100000"/>
              </a:lnSpc>
              <a:spcBef>
                <a:spcPts val="0"/>
              </a:spcBef>
              <a:buNone/>
              <a:defRPr sz="2100" b="1" i="0">
                <a:solidFill>
                  <a:schemeClr val="accent1"/>
                </a:solidFill>
                <a:latin typeface="+mj-lt"/>
                <a:cs typeface="Helvetica Now Display" panose="020B0504030202020204" pitchFamily="34" charset="77"/>
              </a:defRPr>
            </a:lvl1pPr>
            <a:lvl2pPr marL="342900" indent="0">
              <a:buNone/>
              <a:defRPr/>
            </a:lvl2pPr>
          </a:lstStyle>
          <a:p>
            <a:pPr lvl="0"/>
            <a:r>
              <a:rPr lang="en-US"/>
              <a:t>##</a:t>
            </a:r>
          </a:p>
        </p:txBody>
      </p:sp>
      <p:sp>
        <p:nvSpPr>
          <p:cNvPr id="8" name="Text Placeholder 17">
            <a:extLst>
              <a:ext uri="{FF2B5EF4-FFF2-40B4-BE49-F238E27FC236}">
                <a16:creationId xmlns:a16="http://schemas.microsoft.com/office/drawing/2014/main" id="{87B52608-EDC9-FBEA-351F-9D1FB164774C}"/>
              </a:ext>
            </a:extLst>
          </p:cNvPr>
          <p:cNvSpPr>
            <a:spLocks noGrp="1"/>
          </p:cNvSpPr>
          <p:nvPr>
            <p:ph type="body" sz="quarter" idx="48"/>
          </p:nvPr>
        </p:nvSpPr>
        <p:spPr>
          <a:xfrm>
            <a:off x="4763061" y="1207390"/>
            <a:ext cx="4110799" cy="138500"/>
          </a:xfrm>
          <a:prstGeom prst="rect">
            <a:avLst/>
          </a:prstGeom>
        </p:spPr>
        <p:txBody>
          <a:bodyPr anchor="ctr">
            <a:spAutoFit/>
          </a:bodyPr>
          <a:lstStyle>
            <a:lvl1pPr marL="0" indent="0">
              <a:spcBef>
                <a:spcPts val="0"/>
              </a:spcBef>
              <a:buNone/>
              <a:defRPr sz="900" b="0" i="0">
                <a:solidFill>
                  <a:schemeClr val="tx1"/>
                </a:solidFill>
                <a:latin typeface="+mj-lt"/>
              </a:defRPr>
            </a:lvl1pPr>
            <a:lvl2pPr marL="342900" indent="0">
              <a:buNone/>
              <a:defRPr/>
            </a:lvl2pPr>
          </a:lstStyle>
          <a:p>
            <a:pPr lvl="0"/>
            <a:r>
              <a:rPr lang="zh-CN" altLang="en-US"/>
              <a:t>单击此处编辑母版文本样式</a:t>
            </a:r>
          </a:p>
        </p:txBody>
      </p:sp>
      <p:cxnSp>
        <p:nvCxnSpPr>
          <p:cNvPr id="9" name="Straight Connector 8">
            <a:extLst>
              <a:ext uri="{FF2B5EF4-FFF2-40B4-BE49-F238E27FC236}">
                <a16:creationId xmlns:a16="http://schemas.microsoft.com/office/drawing/2014/main" id="{FA51BA71-843F-E604-8460-D6B56CB4D8DF}"/>
              </a:ext>
            </a:extLst>
          </p:cNvPr>
          <p:cNvCxnSpPr>
            <a:cxnSpLocks/>
          </p:cNvCxnSpPr>
          <p:nvPr/>
        </p:nvCxnSpPr>
        <p:spPr>
          <a:xfrm>
            <a:off x="275187" y="1654150"/>
            <a:ext cx="8599932"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
        <p:nvSpPr>
          <p:cNvPr id="10" name="Text Placeholder 17">
            <a:extLst>
              <a:ext uri="{FF2B5EF4-FFF2-40B4-BE49-F238E27FC236}">
                <a16:creationId xmlns:a16="http://schemas.microsoft.com/office/drawing/2014/main" id="{FD1D5107-127F-CB2B-FA4D-E92CCE59C599}"/>
              </a:ext>
            </a:extLst>
          </p:cNvPr>
          <p:cNvSpPr>
            <a:spLocks noGrp="1"/>
          </p:cNvSpPr>
          <p:nvPr>
            <p:ph type="body" sz="quarter" idx="49"/>
          </p:nvPr>
        </p:nvSpPr>
        <p:spPr>
          <a:xfrm>
            <a:off x="1406499" y="1906648"/>
            <a:ext cx="3079776" cy="184666"/>
          </a:xfrm>
          <a:prstGeom prst="rect">
            <a:avLst/>
          </a:prstGeom>
        </p:spPr>
        <p:txBody>
          <a:bodyPr anchor="ctr">
            <a:spAutoFit/>
          </a:bodyPr>
          <a:lstStyle>
            <a:lvl1pPr marL="0" indent="0">
              <a:spcBef>
                <a:spcPts val="0"/>
              </a:spcBef>
              <a:buNone/>
              <a:defRPr sz="1200" b="0" i="0">
                <a:solidFill>
                  <a:srgbClr val="283349"/>
                </a:solidFill>
                <a:latin typeface="+mj-lt"/>
              </a:defRPr>
            </a:lvl1pPr>
            <a:lvl2pPr marL="342900" indent="0">
              <a:buNone/>
              <a:defRPr/>
            </a:lvl2pPr>
          </a:lstStyle>
          <a:p>
            <a:pPr lvl="0"/>
            <a:r>
              <a:rPr lang="zh-CN" altLang="en-US"/>
              <a:t>单击此处编辑母版文本样式</a:t>
            </a:r>
          </a:p>
        </p:txBody>
      </p:sp>
      <p:sp>
        <p:nvSpPr>
          <p:cNvPr id="11" name="Text Placeholder 17">
            <a:extLst>
              <a:ext uri="{FF2B5EF4-FFF2-40B4-BE49-F238E27FC236}">
                <a16:creationId xmlns:a16="http://schemas.microsoft.com/office/drawing/2014/main" id="{DAB91E73-56C2-824D-62D2-31C94C612557}"/>
              </a:ext>
            </a:extLst>
          </p:cNvPr>
          <p:cNvSpPr>
            <a:spLocks noGrp="1"/>
          </p:cNvSpPr>
          <p:nvPr>
            <p:ph type="body" sz="quarter" idx="50" hasCustomPrompt="1"/>
          </p:nvPr>
        </p:nvSpPr>
        <p:spPr>
          <a:xfrm>
            <a:off x="275187" y="1838143"/>
            <a:ext cx="553633" cy="322326"/>
          </a:xfrm>
          <a:prstGeom prst="rect">
            <a:avLst/>
          </a:prstGeom>
        </p:spPr>
        <p:txBody>
          <a:bodyPr anchor="ctr">
            <a:spAutoFit/>
          </a:bodyPr>
          <a:lstStyle>
            <a:lvl1pPr marL="0" indent="0" algn="l">
              <a:lnSpc>
                <a:spcPct val="100000"/>
              </a:lnSpc>
              <a:spcBef>
                <a:spcPts val="0"/>
              </a:spcBef>
              <a:buNone/>
              <a:defRPr sz="2100" b="1" i="0">
                <a:solidFill>
                  <a:schemeClr val="accent1"/>
                </a:solidFill>
                <a:latin typeface="+mj-lt"/>
                <a:cs typeface="Helvetica Now Display" panose="020B0504030202020204" pitchFamily="34" charset="77"/>
              </a:defRPr>
            </a:lvl1pPr>
            <a:lvl2pPr marL="342900" indent="0">
              <a:buNone/>
              <a:defRPr/>
            </a:lvl2pPr>
          </a:lstStyle>
          <a:p>
            <a:pPr lvl="0"/>
            <a:r>
              <a:rPr lang="en-US"/>
              <a:t>##</a:t>
            </a:r>
          </a:p>
        </p:txBody>
      </p:sp>
      <p:sp>
        <p:nvSpPr>
          <p:cNvPr id="12" name="Text Placeholder 17">
            <a:extLst>
              <a:ext uri="{FF2B5EF4-FFF2-40B4-BE49-F238E27FC236}">
                <a16:creationId xmlns:a16="http://schemas.microsoft.com/office/drawing/2014/main" id="{4D0F0D18-4DF1-8062-C278-F4B7611FDA80}"/>
              </a:ext>
            </a:extLst>
          </p:cNvPr>
          <p:cNvSpPr>
            <a:spLocks noGrp="1"/>
          </p:cNvSpPr>
          <p:nvPr>
            <p:ph type="body" sz="quarter" idx="51"/>
          </p:nvPr>
        </p:nvSpPr>
        <p:spPr>
          <a:xfrm>
            <a:off x="4763061" y="1929732"/>
            <a:ext cx="4110799" cy="138500"/>
          </a:xfrm>
          <a:prstGeom prst="rect">
            <a:avLst/>
          </a:prstGeom>
        </p:spPr>
        <p:txBody>
          <a:bodyPr anchor="ctr">
            <a:spAutoFit/>
          </a:bodyPr>
          <a:lstStyle>
            <a:lvl1pPr marL="0" indent="0">
              <a:spcBef>
                <a:spcPts val="0"/>
              </a:spcBef>
              <a:buNone/>
              <a:defRPr sz="900" b="0" i="0">
                <a:solidFill>
                  <a:schemeClr val="tx1"/>
                </a:solidFill>
                <a:latin typeface="+mj-lt"/>
              </a:defRPr>
            </a:lvl1pPr>
            <a:lvl2pPr marL="342900" indent="0">
              <a:buNone/>
              <a:defRPr/>
            </a:lvl2pPr>
          </a:lstStyle>
          <a:p>
            <a:pPr lvl="0"/>
            <a:r>
              <a:rPr lang="zh-CN" altLang="en-US"/>
              <a:t>单击此处编辑母版文本样式</a:t>
            </a:r>
          </a:p>
        </p:txBody>
      </p:sp>
      <p:cxnSp>
        <p:nvCxnSpPr>
          <p:cNvPr id="13" name="Straight Connector 12">
            <a:extLst>
              <a:ext uri="{FF2B5EF4-FFF2-40B4-BE49-F238E27FC236}">
                <a16:creationId xmlns:a16="http://schemas.microsoft.com/office/drawing/2014/main" id="{C201F849-E6DC-5807-9769-30FADE8BA63F}"/>
              </a:ext>
            </a:extLst>
          </p:cNvPr>
          <p:cNvCxnSpPr>
            <a:cxnSpLocks/>
          </p:cNvCxnSpPr>
          <p:nvPr/>
        </p:nvCxnSpPr>
        <p:spPr>
          <a:xfrm>
            <a:off x="275187" y="2375462"/>
            <a:ext cx="8599932"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
        <p:nvSpPr>
          <p:cNvPr id="14" name="Text Placeholder 17">
            <a:extLst>
              <a:ext uri="{FF2B5EF4-FFF2-40B4-BE49-F238E27FC236}">
                <a16:creationId xmlns:a16="http://schemas.microsoft.com/office/drawing/2014/main" id="{26DA4313-F18A-1AC9-B916-1E809948FDEE}"/>
              </a:ext>
            </a:extLst>
          </p:cNvPr>
          <p:cNvSpPr>
            <a:spLocks noGrp="1"/>
          </p:cNvSpPr>
          <p:nvPr>
            <p:ph type="body" sz="quarter" idx="52"/>
          </p:nvPr>
        </p:nvSpPr>
        <p:spPr>
          <a:xfrm>
            <a:off x="1406499" y="2628989"/>
            <a:ext cx="3079776" cy="184666"/>
          </a:xfrm>
          <a:prstGeom prst="rect">
            <a:avLst/>
          </a:prstGeom>
        </p:spPr>
        <p:txBody>
          <a:bodyPr anchor="ctr">
            <a:spAutoFit/>
          </a:bodyPr>
          <a:lstStyle>
            <a:lvl1pPr marL="0" indent="0">
              <a:spcBef>
                <a:spcPts val="0"/>
              </a:spcBef>
              <a:buNone/>
              <a:defRPr sz="1200" b="0" i="0">
                <a:solidFill>
                  <a:srgbClr val="283349"/>
                </a:solidFill>
                <a:latin typeface="+mj-lt"/>
              </a:defRPr>
            </a:lvl1pPr>
            <a:lvl2pPr marL="342900" indent="0">
              <a:buNone/>
              <a:defRPr/>
            </a:lvl2pPr>
          </a:lstStyle>
          <a:p>
            <a:pPr lvl="0"/>
            <a:r>
              <a:rPr lang="zh-CN" altLang="en-US"/>
              <a:t>单击此处编辑母版文本样式</a:t>
            </a:r>
          </a:p>
        </p:txBody>
      </p:sp>
      <p:sp>
        <p:nvSpPr>
          <p:cNvPr id="15" name="Text Placeholder 17">
            <a:extLst>
              <a:ext uri="{FF2B5EF4-FFF2-40B4-BE49-F238E27FC236}">
                <a16:creationId xmlns:a16="http://schemas.microsoft.com/office/drawing/2014/main" id="{98A45697-678E-48DC-974C-CA3CC9108C55}"/>
              </a:ext>
            </a:extLst>
          </p:cNvPr>
          <p:cNvSpPr>
            <a:spLocks noGrp="1"/>
          </p:cNvSpPr>
          <p:nvPr>
            <p:ph type="body" sz="quarter" idx="53" hasCustomPrompt="1"/>
          </p:nvPr>
        </p:nvSpPr>
        <p:spPr>
          <a:xfrm>
            <a:off x="275187" y="2560484"/>
            <a:ext cx="553633" cy="322326"/>
          </a:xfrm>
          <a:prstGeom prst="rect">
            <a:avLst/>
          </a:prstGeom>
        </p:spPr>
        <p:txBody>
          <a:bodyPr anchor="ctr">
            <a:spAutoFit/>
          </a:bodyPr>
          <a:lstStyle>
            <a:lvl1pPr marL="0" indent="0" algn="l">
              <a:lnSpc>
                <a:spcPct val="100000"/>
              </a:lnSpc>
              <a:spcBef>
                <a:spcPts val="0"/>
              </a:spcBef>
              <a:buNone/>
              <a:defRPr sz="2100" b="1" i="0">
                <a:solidFill>
                  <a:schemeClr val="accent1"/>
                </a:solidFill>
                <a:latin typeface="+mj-lt"/>
                <a:cs typeface="Helvetica Now Display" panose="020B0504030202020204" pitchFamily="34" charset="77"/>
              </a:defRPr>
            </a:lvl1pPr>
            <a:lvl2pPr marL="342900" indent="0">
              <a:buNone/>
              <a:defRPr/>
            </a:lvl2pPr>
          </a:lstStyle>
          <a:p>
            <a:pPr lvl="0"/>
            <a:r>
              <a:rPr lang="en-US"/>
              <a:t>##</a:t>
            </a:r>
          </a:p>
        </p:txBody>
      </p:sp>
      <p:sp>
        <p:nvSpPr>
          <p:cNvPr id="16" name="Text Placeholder 17">
            <a:extLst>
              <a:ext uri="{FF2B5EF4-FFF2-40B4-BE49-F238E27FC236}">
                <a16:creationId xmlns:a16="http://schemas.microsoft.com/office/drawing/2014/main" id="{6DA8F463-2FA7-DA84-EF93-71EDC296BAF9}"/>
              </a:ext>
            </a:extLst>
          </p:cNvPr>
          <p:cNvSpPr>
            <a:spLocks noGrp="1"/>
          </p:cNvSpPr>
          <p:nvPr>
            <p:ph type="body" sz="quarter" idx="54"/>
          </p:nvPr>
        </p:nvSpPr>
        <p:spPr>
          <a:xfrm>
            <a:off x="4763061" y="2652073"/>
            <a:ext cx="4110799" cy="138500"/>
          </a:xfrm>
          <a:prstGeom prst="rect">
            <a:avLst/>
          </a:prstGeom>
        </p:spPr>
        <p:txBody>
          <a:bodyPr anchor="ctr">
            <a:spAutoFit/>
          </a:bodyPr>
          <a:lstStyle>
            <a:lvl1pPr marL="0" indent="0">
              <a:spcBef>
                <a:spcPts val="0"/>
              </a:spcBef>
              <a:buNone/>
              <a:defRPr sz="900" b="0" i="0">
                <a:solidFill>
                  <a:schemeClr val="tx1"/>
                </a:solidFill>
                <a:latin typeface="+mj-lt"/>
              </a:defRPr>
            </a:lvl1pPr>
            <a:lvl2pPr marL="342900" indent="0">
              <a:buNone/>
              <a:defRPr/>
            </a:lvl2pPr>
          </a:lstStyle>
          <a:p>
            <a:pPr lvl="0"/>
            <a:r>
              <a:rPr lang="zh-CN" altLang="en-US"/>
              <a:t>单击此处编辑母版文本样式</a:t>
            </a:r>
          </a:p>
        </p:txBody>
      </p:sp>
      <p:cxnSp>
        <p:nvCxnSpPr>
          <p:cNvPr id="17" name="Straight Connector 16">
            <a:extLst>
              <a:ext uri="{FF2B5EF4-FFF2-40B4-BE49-F238E27FC236}">
                <a16:creationId xmlns:a16="http://schemas.microsoft.com/office/drawing/2014/main" id="{607C3289-04BC-9554-CF59-57EC3951BF0E}"/>
              </a:ext>
            </a:extLst>
          </p:cNvPr>
          <p:cNvCxnSpPr>
            <a:cxnSpLocks/>
          </p:cNvCxnSpPr>
          <p:nvPr/>
        </p:nvCxnSpPr>
        <p:spPr>
          <a:xfrm>
            <a:off x="275187" y="3096775"/>
            <a:ext cx="8599932"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
        <p:nvSpPr>
          <p:cNvPr id="18" name="Text Placeholder 17">
            <a:extLst>
              <a:ext uri="{FF2B5EF4-FFF2-40B4-BE49-F238E27FC236}">
                <a16:creationId xmlns:a16="http://schemas.microsoft.com/office/drawing/2014/main" id="{EBF3DDD0-22E7-000D-146A-B231BEDF576D}"/>
              </a:ext>
            </a:extLst>
          </p:cNvPr>
          <p:cNvSpPr>
            <a:spLocks noGrp="1"/>
          </p:cNvSpPr>
          <p:nvPr>
            <p:ph type="body" sz="quarter" idx="55"/>
          </p:nvPr>
        </p:nvSpPr>
        <p:spPr>
          <a:xfrm>
            <a:off x="1406499" y="3351330"/>
            <a:ext cx="3079776" cy="184666"/>
          </a:xfrm>
          <a:prstGeom prst="rect">
            <a:avLst/>
          </a:prstGeom>
        </p:spPr>
        <p:txBody>
          <a:bodyPr anchor="ctr">
            <a:spAutoFit/>
          </a:bodyPr>
          <a:lstStyle>
            <a:lvl1pPr marL="0" indent="0">
              <a:spcBef>
                <a:spcPts val="0"/>
              </a:spcBef>
              <a:buNone/>
              <a:defRPr sz="1200" b="0" i="0">
                <a:solidFill>
                  <a:srgbClr val="283349"/>
                </a:solidFill>
                <a:latin typeface="+mj-lt"/>
              </a:defRPr>
            </a:lvl1pPr>
            <a:lvl2pPr marL="342900" indent="0">
              <a:buNone/>
              <a:defRPr/>
            </a:lvl2pPr>
          </a:lstStyle>
          <a:p>
            <a:pPr lvl="0"/>
            <a:r>
              <a:rPr lang="zh-CN" altLang="en-US"/>
              <a:t>单击此处编辑母版文本样式</a:t>
            </a:r>
          </a:p>
        </p:txBody>
      </p:sp>
      <p:sp>
        <p:nvSpPr>
          <p:cNvPr id="19" name="Text Placeholder 17">
            <a:extLst>
              <a:ext uri="{FF2B5EF4-FFF2-40B4-BE49-F238E27FC236}">
                <a16:creationId xmlns:a16="http://schemas.microsoft.com/office/drawing/2014/main" id="{5C7DE4FB-42D0-E28E-C9C8-B420E09AD531}"/>
              </a:ext>
            </a:extLst>
          </p:cNvPr>
          <p:cNvSpPr>
            <a:spLocks noGrp="1"/>
          </p:cNvSpPr>
          <p:nvPr>
            <p:ph type="body" sz="quarter" idx="56" hasCustomPrompt="1"/>
          </p:nvPr>
        </p:nvSpPr>
        <p:spPr>
          <a:xfrm>
            <a:off x="275187" y="3282824"/>
            <a:ext cx="553633" cy="322326"/>
          </a:xfrm>
          <a:prstGeom prst="rect">
            <a:avLst/>
          </a:prstGeom>
        </p:spPr>
        <p:txBody>
          <a:bodyPr anchor="ctr">
            <a:spAutoFit/>
          </a:bodyPr>
          <a:lstStyle>
            <a:lvl1pPr marL="0" indent="0" algn="l">
              <a:lnSpc>
                <a:spcPct val="100000"/>
              </a:lnSpc>
              <a:spcBef>
                <a:spcPts val="0"/>
              </a:spcBef>
              <a:buNone/>
              <a:defRPr sz="2100" b="1" i="0">
                <a:solidFill>
                  <a:schemeClr val="accent1"/>
                </a:solidFill>
                <a:latin typeface="+mj-lt"/>
                <a:cs typeface="Helvetica Now Display" panose="020B0504030202020204" pitchFamily="34" charset="77"/>
              </a:defRPr>
            </a:lvl1pPr>
            <a:lvl2pPr marL="342900" indent="0">
              <a:buNone/>
              <a:defRPr/>
            </a:lvl2pPr>
          </a:lstStyle>
          <a:p>
            <a:pPr lvl="0"/>
            <a:r>
              <a:rPr lang="en-US"/>
              <a:t>##</a:t>
            </a:r>
          </a:p>
        </p:txBody>
      </p:sp>
      <p:sp>
        <p:nvSpPr>
          <p:cNvPr id="20" name="Text Placeholder 17">
            <a:extLst>
              <a:ext uri="{FF2B5EF4-FFF2-40B4-BE49-F238E27FC236}">
                <a16:creationId xmlns:a16="http://schemas.microsoft.com/office/drawing/2014/main" id="{95604432-9AD7-598E-641C-06C67FA485BC}"/>
              </a:ext>
            </a:extLst>
          </p:cNvPr>
          <p:cNvSpPr>
            <a:spLocks noGrp="1"/>
          </p:cNvSpPr>
          <p:nvPr>
            <p:ph type="body" sz="quarter" idx="57"/>
          </p:nvPr>
        </p:nvSpPr>
        <p:spPr>
          <a:xfrm>
            <a:off x="4763061" y="3374415"/>
            <a:ext cx="4110799" cy="138500"/>
          </a:xfrm>
          <a:prstGeom prst="rect">
            <a:avLst/>
          </a:prstGeom>
        </p:spPr>
        <p:txBody>
          <a:bodyPr anchor="ctr">
            <a:spAutoFit/>
          </a:bodyPr>
          <a:lstStyle>
            <a:lvl1pPr marL="0" indent="0">
              <a:spcBef>
                <a:spcPts val="0"/>
              </a:spcBef>
              <a:buNone/>
              <a:defRPr sz="900" b="0" i="0">
                <a:solidFill>
                  <a:schemeClr val="tx1"/>
                </a:solidFill>
                <a:latin typeface="+mj-lt"/>
              </a:defRPr>
            </a:lvl1pPr>
            <a:lvl2pPr marL="342900" indent="0">
              <a:buNone/>
              <a:defRPr/>
            </a:lvl2pPr>
          </a:lstStyle>
          <a:p>
            <a:pPr lvl="0"/>
            <a:r>
              <a:rPr lang="zh-CN" altLang="en-US"/>
              <a:t>单击此处编辑母版文本样式</a:t>
            </a:r>
          </a:p>
        </p:txBody>
      </p:sp>
      <p:cxnSp>
        <p:nvCxnSpPr>
          <p:cNvPr id="21" name="Straight Connector 20">
            <a:extLst>
              <a:ext uri="{FF2B5EF4-FFF2-40B4-BE49-F238E27FC236}">
                <a16:creationId xmlns:a16="http://schemas.microsoft.com/office/drawing/2014/main" id="{4A4C4002-E92D-B339-D5CC-C6A8DA24332D}"/>
              </a:ext>
            </a:extLst>
          </p:cNvPr>
          <p:cNvCxnSpPr>
            <a:cxnSpLocks/>
          </p:cNvCxnSpPr>
          <p:nvPr/>
        </p:nvCxnSpPr>
        <p:spPr>
          <a:xfrm>
            <a:off x="275187" y="3818087"/>
            <a:ext cx="8599932"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05BFD8F-D692-F5DE-2FFF-FDD2E0E58721}"/>
              </a:ext>
            </a:extLst>
          </p:cNvPr>
          <p:cNvCxnSpPr>
            <a:cxnSpLocks/>
          </p:cNvCxnSpPr>
          <p:nvPr/>
        </p:nvCxnSpPr>
        <p:spPr>
          <a:xfrm>
            <a:off x="273225" y="932837"/>
            <a:ext cx="8599932"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0704957"/>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ntents - Opt 3">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042E741-CAC6-664C-84CD-3BAC08B9D53D}"/>
              </a:ext>
            </a:extLst>
          </p:cNvPr>
          <p:cNvSpPr txBox="1">
            <a:spLocks/>
          </p:cNvSpPr>
          <p:nvPr/>
        </p:nvSpPr>
        <p:spPr>
          <a:xfrm>
            <a:off x="259595" y="233971"/>
            <a:ext cx="4217999" cy="553998"/>
          </a:xfrm>
          <a:prstGeom prst="rect">
            <a:avLst/>
          </a:prstGeom>
        </p:spPr>
        <p:txBody>
          <a:bodyPr lIns="0" tIns="0" rIns="0" bIns="0" anchor="t" anchorCtr="0">
            <a:spAutoFit/>
          </a:bodyPr>
          <a:lstStyle>
            <a:lvl1pPr algn="l" defTabSz="914400" rtl="0" eaLnBrk="1" latinLnBrk="0" hangingPunct="1">
              <a:lnSpc>
                <a:spcPct val="100000"/>
              </a:lnSpc>
              <a:spcBef>
                <a:spcPct val="0"/>
              </a:spcBef>
              <a:buNone/>
              <a:defRPr sz="4800" b="1" kern="1200" spc="0" baseline="0">
                <a:solidFill>
                  <a:schemeClr val="tx2"/>
                </a:solidFill>
                <a:effectLst/>
                <a:latin typeface="+mj-lt"/>
                <a:ea typeface="Verdana" panose="020B0604030504040204" pitchFamily="34" charset="0"/>
                <a:cs typeface="Verdana" panose="020B0604030504040204" pitchFamily="34" charset="0"/>
              </a:defRPr>
            </a:lvl1pPr>
          </a:lstStyle>
          <a:p>
            <a:r>
              <a:rPr lang="zh-CN" altLang="en-US" sz="3600">
                <a:latin typeface="+mj-ea"/>
                <a:ea typeface="+mj-ea"/>
              </a:rPr>
              <a:t>内容目录</a:t>
            </a:r>
            <a:endParaRPr lang="en-US" sz="3600">
              <a:latin typeface="+mj-ea"/>
              <a:ea typeface="+mj-ea"/>
            </a:endParaRPr>
          </a:p>
        </p:txBody>
      </p:sp>
      <p:cxnSp>
        <p:nvCxnSpPr>
          <p:cNvPr id="2" name="Straight Connector 1">
            <a:extLst>
              <a:ext uri="{FF2B5EF4-FFF2-40B4-BE49-F238E27FC236}">
                <a16:creationId xmlns:a16="http://schemas.microsoft.com/office/drawing/2014/main" id="{17C4735F-FDD2-2FC4-5E83-F12C4B873202}"/>
              </a:ext>
            </a:extLst>
          </p:cNvPr>
          <p:cNvCxnSpPr>
            <a:cxnSpLocks/>
          </p:cNvCxnSpPr>
          <p:nvPr/>
        </p:nvCxnSpPr>
        <p:spPr>
          <a:xfrm>
            <a:off x="275187" y="2375462"/>
            <a:ext cx="8599932"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
        <p:nvSpPr>
          <p:cNvPr id="3" name="Text Placeholder 17">
            <a:extLst>
              <a:ext uri="{FF2B5EF4-FFF2-40B4-BE49-F238E27FC236}">
                <a16:creationId xmlns:a16="http://schemas.microsoft.com/office/drawing/2014/main" id="{D4913A53-AC18-CE35-83F6-1FEB00B226D8}"/>
              </a:ext>
            </a:extLst>
          </p:cNvPr>
          <p:cNvSpPr>
            <a:spLocks noGrp="1"/>
          </p:cNvSpPr>
          <p:nvPr>
            <p:ph type="body" sz="quarter" idx="52"/>
          </p:nvPr>
        </p:nvSpPr>
        <p:spPr>
          <a:xfrm>
            <a:off x="1406499" y="2628989"/>
            <a:ext cx="3079776" cy="184666"/>
          </a:xfrm>
          <a:prstGeom prst="rect">
            <a:avLst/>
          </a:prstGeom>
        </p:spPr>
        <p:txBody>
          <a:bodyPr anchor="ctr">
            <a:spAutoFit/>
          </a:bodyPr>
          <a:lstStyle>
            <a:lvl1pPr marL="0" indent="0">
              <a:spcBef>
                <a:spcPts val="0"/>
              </a:spcBef>
              <a:buNone/>
              <a:defRPr sz="1200" b="0" i="0">
                <a:solidFill>
                  <a:srgbClr val="283349"/>
                </a:solidFill>
                <a:latin typeface="+mj-lt"/>
              </a:defRPr>
            </a:lvl1pPr>
            <a:lvl2pPr marL="342900" indent="0">
              <a:buNone/>
              <a:defRPr/>
            </a:lvl2pPr>
          </a:lstStyle>
          <a:p>
            <a:pPr lvl="0"/>
            <a:r>
              <a:rPr lang="zh-CN" altLang="en-US"/>
              <a:t>单击此处编辑母版文本样式</a:t>
            </a:r>
          </a:p>
        </p:txBody>
      </p:sp>
      <p:sp>
        <p:nvSpPr>
          <p:cNvPr id="4" name="Text Placeholder 17">
            <a:extLst>
              <a:ext uri="{FF2B5EF4-FFF2-40B4-BE49-F238E27FC236}">
                <a16:creationId xmlns:a16="http://schemas.microsoft.com/office/drawing/2014/main" id="{C2728A09-D888-A28E-36E6-CC138B24DEBF}"/>
              </a:ext>
            </a:extLst>
          </p:cNvPr>
          <p:cNvSpPr>
            <a:spLocks noGrp="1"/>
          </p:cNvSpPr>
          <p:nvPr>
            <p:ph type="body" sz="quarter" idx="53" hasCustomPrompt="1"/>
          </p:nvPr>
        </p:nvSpPr>
        <p:spPr>
          <a:xfrm>
            <a:off x="275187" y="2560484"/>
            <a:ext cx="553633" cy="322326"/>
          </a:xfrm>
          <a:prstGeom prst="rect">
            <a:avLst/>
          </a:prstGeom>
        </p:spPr>
        <p:txBody>
          <a:bodyPr anchor="ctr">
            <a:spAutoFit/>
          </a:bodyPr>
          <a:lstStyle>
            <a:lvl1pPr marL="0" indent="0" algn="l">
              <a:lnSpc>
                <a:spcPct val="100000"/>
              </a:lnSpc>
              <a:spcBef>
                <a:spcPts val="0"/>
              </a:spcBef>
              <a:buNone/>
              <a:defRPr sz="2100" b="1" i="0">
                <a:solidFill>
                  <a:schemeClr val="accent1"/>
                </a:solidFill>
                <a:latin typeface="+mj-lt"/>
                <a:cs typeface="Helvetica Now Display" panose="020B0504030202020204" pitchFamily="34" charset="77"/>
              </a:defRPr>
            </a:lvl1pPr>
            <a:lvl2pPr marL="342900" indent="0">
              <a:buNone/>
              <a:defRPr/>
            </a:lvl2pPr>
          </a:lstStyle>
          <a:p>
            <a:pPr lvl="0"/>
            <a:r>
              <a:rPr lang="en-US"/>
              <a:t>##</a:t>
            </a:r>
          </a:p>
        </p:txBody>
      </p:sp>
      <p:sp>
        <p:nvSpPr>
          <p:cNvPr id="5" name="Text Placeholder 17">
            <a:extLst>
              <a:ext uri="{FF2B5EF4-FFF2-40B4-BE49-F238E27FC236}">
                <a16:creationId xmlns:a16="http://schemas.microsoft.com/office/drawing/2014/main" id="{6B3D9EAA-1CD5-3071-3473-B50CDA37D719}"/>
              </a:ext>
            </a:extLst>
          </p:cNvPr>
          <p:cNvSpPr>
            <a:spLocks noGrp="1"/>
          </p:cNvSpPr>
          <p:nvPr>
            <p:ph type="body" sz="quarter" idx="54"/>
          </p:nvPr>
        </p:nvSpPr>
        <p:spPr>
          <a:xfrm>
            <a:off x="4763061" y="2652073"/>
            <a:ext cx="4110799" cy="138500"/>
          </a:xfrm>
          <a:prstGeom prst="rect">
            <a:avLst/>
          </a:prstGeom>
        </p:spPr>
        <p:txBody>
          <a:bodyPr anchor="ctr">
            <a:spAutoFit/>
          </a:bodyPr>
          <a:lstStyle>
            <a:lvl1pPr marL="0" indent="0">
              <a:spcBef>
                <a:spcPts val="0"/>
              </a:spcBef>
              <a:buNone/>
              <a:defRPr sz="900" b="0" i="0">
                <a:solidFill>
                  <a:schemeClr val="tx1"/>
                </a:solidFill>
                <a:latin typeface="+mj-lt"/>
              </a:defRPr>
            </a:lvl1pPr>
            <a:lvl2pPr marL="342900" indent="0">
              <a:buNone/>
              <a:defRPr/>
            </a:lvl2pPr>
          </a:lstStyle>
          <a:p>
            <a:pPr lvl="0"/>
            <a:r>
              <a:rPr lang="zh-CN" altLang="en-US"/>
              <a:t>单击此处编辑母版文本样式</a:t>
            </a:r>
          </a:p>
        </p:txBody>
      </p:sp>
      <p:cxnSp>
        <p:nvCxnSpPr>
          <p:cNvPr id="7" name="Straight Connector 6">
            <a:extLst>
              <a:ext uri="{FF2B5EF4-FFF2-40B4-BE49-F238E27FC236}">
                <a16:creationId xmlns:a16="http://schemas.microsoft.com/office/drawing/2014/main" id="{0FBBF35B-B312-CA0B-B7BD-E68201CDA4B4}"/>
              </a:ext>
            </a:extLst>
          </p:cNvPr>
          <p:cNvCxnSpPr>
            <a:cxnSpLocks/>
          </p:cNvCxnSpPr>
          <p:nvPr/>
        </p:nvCxnSpPr>
        <p:spPr>
          <a:xfrm>
            <a:off x="275187" y="3096775"/>
            <a:ext cx="8599932"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
        <p:nvSpPr>
          <p:cNvPr id="8" name="Text Placeholder 17">
            <a:extLst>
              <a:ext uri="{FF2B5EF4-FFF2-40B4-BE49-F238E27FC236}">
                <a16:creationId xmlns:a16="http://schemas.microsoft.com/office/drawing/2014/main" id="{3E88F02B-21A9-7B35-5208-960EC6B3724F}"/>
              </a:ext>
            </a:extLst>
          </p:cNvPr>
          <p:cNvSpPr>
            <a:spLocks noGrp="1"/>
          </p:cNvSpPr>
          <p:nvPr>
            <p:ph type="body" sz="quarter" idx="55"/>
          </p:nvPr>
        </p:nvSpPr>
        <p:spPr>
          <a:xfrm>
            <a:off x="1406499" y="3351330"/>
            <a:ext cx="3079776" cy="184666"/>
          </a:xfrm>
          <a:prstGeom prst="rect">
            <a:avLst/>
          </a:prstGeom>
        </p:spPr>
        <p:txBody>
          <a:bodyPr anchor="ctr">
            <a:spAutoFit/>
          </a:bodyPr>
          <a:lstStyle>
            <a:lvl1pPr marL="0" indent="0">
              <a:spcBef>
                <a:spcPts val="0"/>
              </a:spcBef>
              <a:buNone/>
              <a:defRPr sz="1200" b="0" i="0">
                <a:solidFill>
                  <a:srgbClr val="283349"/>
                </a:solidFill>
                <a:latin typeface="+mj-lt"/>
              </a:defRPr>
            </a:lvl1pPr>
            <a:lvl2pPr marL="342900" indent="0">
              <a:buNone/>
              <a:defRPr/>
            </a:lvl2pPr>
          </a:lstStyle>
          <a:p>
            <a:pPr lvl="0"/>
            <a:r>
              <a:rPr lang="zh-CN" altLang="en-US"/>
              <a:t>单击此处编辑母版文本样式</a:t>
            </a:r>
          </a:p>
        </p:txBody>
      </p:sp>
      <p:sp>
        <p:nvSpPr>
          <p:cNvPr id="9" name="Text Placeholder 17">
            <a:extLst>
              <a:ext uri="{FF2B5EF4-FFF2-40B4-BE49-F238E27FC236}">
                <a16:creationId xmlns:a16="http://schemas.microsoft.com/office/drawing/2014/main" id="{3CB83662-9F5B-969E-B37A-1899DC8C0FAC}"/>
              </a:ext>
            </a:extLst>
          </p:cNvPr>
          <p:cNvSpPr>
            <a:spLocks noGrp="1"/>
          </p:cNvSpPr>
          <p:nvPr>
            <p:ph type="body" sz="quarter" idx="56" hasCustomPrompt="1"/>
          </p:nvPr>
        </p:nvSpPr>
        <p:spPr>
          <a:xfrm>
            <a:off x="275187" y="3282824"/>
            <a:ext cx="553633" cy="322326"/>
          </a:xfrm>
          <a:prstGeom prst="rect">
            <a:avLst/>
          </a:prstGeom>
        </p:spPr>
        <p:txBody>
          <a:bodyPr anchor="ctr">
            <a:spAutoFit/>
          </a:bodyPr>
          <a:lstStyle>
            <a:lvl1pPr marL="0" indent="0" algn="l">
              <a:lnSpc>
                <a:spcPct val="100000"/>
              </a:lnSpc>
              <a:spcBef>
                <a:spcPts val="0"/>
              </a:spcBef>
              <a:buNone/>
              <a:defRPr sz="2100" b="1" i="0">
                <a:solidFill>
                  <a:schemeClr val="accent1"/>
                </a:solidFill>
                <a:latin typeface="+mj-lt"/>
                <a:cs typeface="Helvetica Now Display" panose="020B0504030202020204" pitchFamily="34" charset="77"/>
              </a:defRPr>
            </a:lvl1pPr>
            <a:lvl2pPr marL="342900" indent="0">
              <a:buNone/>
              <a:defRPr/>
            </a:lvl2pPr>
          </a:lstStyle>
          <a:p>
            <a:pPr lvl="0"/>
            <a:r>
              <a:rPr lang="en-US"/>
              <a:t>##</a:t>
            </a:r>
          </a:p>
        </p:txBody>
      </p:sp>
      <p:sp>
        <p:nvSpPr>
          <p:cNvPr id="10" name="Text Placeholder 17">
            <a:extLst>
              <a:ext uri="{FF2B5EF4-FFF2-40B4-BE49-F238E27FC236}">
                <a16:creationId xmlns:a16="http://schemas.microsoft.com/office/drawing/2014/main" id="{528A1D9E-4D5B-5036-BC8A-39F3BDB4747C}"/>
              </a:ext>
            </a:extLst>
          </p:cNvPr>
          <p:cNvSpPr>
            <a:spLocks noGrp="1"/>
          </p:cNvSpPr>
          <p:nvPr>
            <p:ph type="body" sz="quarter" idx="57"/>
          </p:nvPr>
        </p:nvSpPr>
        <p:spPr>
          <a:xfrm>
            <a:off x="4763061" y="3374415"/>
            <a:ext cx="4110799" cy="138500"/>
          </a:xfrm>
          <a:prstGeom prst="rect">
            <a:avLst/>
          </a:prstGeom>
        </p:spPr>
        <p:txBody>
          <a:bodyPr anchor="ctr">
            <a:spAutoFit/>
          </a:bodyPr>
          <a:lstStyle>
            <a:lvl1pPr marL="0" indent="0">
              <a:spcBef>
                <a:spcPts val="0"/>
              </a:spcBef>
              <a:buNone/>
              <a:defRPr sz="900" b="0" i="0">
                <a:solidFill>
                  <a:schemeClr val="tx1"/>
                </a:solidFill>
                <a:latin typeface="+mj-lt"/>
              </a:defRPr>
            </a:lvl1pPr>
            <a:lvl2pPr marL="342900" indent="0">
              <a:buNone/>
              <a:defRPr/>
            </a:lvl2pPr>
          </a:lstStyle>
          <a:p>
            <a:pPr lvl="0"/>
            <a:r>
              <a:rPr lang="zh-CN" altLang="en-US"/>
              <a:t>单击此处编辑母版文本样式</a:t>
            </a:r>
          </a:p>
        </p:txBody>
      </p:sp>
      <p:cxnSp>
        <p:nvCxnSpPr>
          <p:cNvPr id="11" name="Straight Connector 10">
            <a:extLst>
              <a:ext uri="{FF2B5EF4-FFF2-40B4-BE49-F238E27FC236}">
                <a16:creationId xmlns:a16="http://schemas.microsoft.com/office/drawing/2014/main" id="{88CED963-9E28-BA19-70A0-A1367F1BFC11}"/>
              </a:ext>
            </a:extLst>
          </p:cNvPr>
          <p:cNvCxnSpPr>
            <a:cxnSpLocks/>
          </p:cNvCxnSpPr>
          <p:nvPr/>
        </p:nvCxnSpPr>
        <p:spPr>
          <a:xfrm>
            <a:off x="275187" y="3818087"/>
            <a:ext cx="8599932"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
        <p:nvSpPr>
          <p:cNvPr id="12" name="Text Placeholder 17">
            <a:extLst>
              <a:ext uri="{FF2B5EF4-FFF2-40B4-BE49-F238E27FC236}">
                <a16:creationId xmlns:a16="http://schemas.microsoft.com/office/drawing/2014/main" id="{8A44C202-F0DA-26D8-5BEB-0346D848675C}"/>
              </a:ext>
            </a:extLst>
          </p:cNvPr>
          <p:cNvSpPr>
            <a:spLocks noGrp="1"/>
          </p:cNvSpPr>
          <p:nvPr>
            <p:ph type="body" sz="quarter" idx="58"/>
          </p:nvPr>
        </p:nvSpPr>
        <p:spPr>
          <a:xfrm>
            <a:off x="1406499" y="4073672"/>
            <a:ext cx="3079776" cy="184666"/>
          </a:xfrm>
          <a:prstGeom prst="rect">
            <a:avLst/>
          </a:prstGeom>
        </p:spPr>
        <p:txBody>
          <a:bodyPr anchor="ctr">
            <a:spAutoFit/>
          </a:bodyPr>
          <a:lstStyle>
            <a:lvl1pPr marL="0" indent="0">
              <a:spcBef>
                <a:spcPts val="0"/>
              </a:spcBef>
              <a:buNone/>
              <a:defRPr sz="1200" b="0" i="0">
                <a:solidFill>
                  <a:srgbClr val="283349"/>
                </a:solidFill>
                <a:latin typeface="+mj-lt"/>
              </a:defRPr>
            </a:lvl1pPr>
            <a:lvl2pPr marL="342900" indent="0">
              <a:buNone/>
              <a:defRPr/>
            </a:lvl2pPr>
          </a:lstStyle>
          <a:p>
            <a:pPr lvl="0"/>
            <a:r>
              <a:rPr lang="zh-CN" altLang="en-US"/>
              <a:t>单击此处编辑母版文本样式</a:t>
            </a:r>
          </a:p>
        </p:txBody>
      </p:sp>
      <p:sp>
        <p:nvSpPr>
          <p:cNvPr id="13" name="Text Placeholder 17">
            <a:extLst>
              <a:ext uri="{FF2B5EF4-FFF2-40B4-BE49-F238E27FC236}">
                <a16:creationId xmlns:a16="http://schemas.microsoft.com/office/drawing/2014/main" id="{D9D0BA97-6FE1-79B9-A17A-5B7E00FF9EA2}"/>
              </a:ext>
            </a:extLst>
          </p:cNvPr>
          <p:cNvSpPr>
            <a:spLocks noGrp="1"/>
          </p:cNvSpPr>
          <p:nvPr>
            <p:ph type="body" sz="quarter" idx="59" hasCustomPrompt="1"/>
          </p:nvPr>
        </p:nvSpPr>
        <p:spPr>
          <a:xfrm>
            <a:off x="275187" y="4005167"/>
            <a:ext cx="553633" cy="322326"/>
          </a:xfrm>
          <a:prstGeom prst="rect">
            <a:avLst/>
          </a:prstGeom>
        </p:spPr>
        <p:txBody>
          <a:bodyPr anchor="ctr">
            <a:spAutoFit/>
          </a:bodyPr>
          <a:lstStyle>
            <a:lvl1pPr marL="0" indent="0" algn="l">
              <a:lnSpc>
                <a:spcPct val="100000"/>
              </a:lnSpc>
              <a:spcBef>
                <a:spcPts val="0"/>
              </a:spcBef>
              <a:buNone/>
              <a:defRPr sz="2100" b="1" i="0">
                <a:solidFill>
                  <a:schemeClr val="accent1"/>
                </a:solidFill>
                <a:latin typeface="+mj-lt"/>
                <a:cs typeface="Helvetica Now Display" panose="020B0504030202020204" pitchFamily="34" charset="77"/>
              </a:defRPr>
            </a:lvl1pPr>
            <a:lvl2pPr marL="342900" indent="0">
              <a:buNone/>
              <a:defRPr/>
            </a:lvl2pPr>
          </a:lstStyle>
          <a:p>
            <a:pPr lvl="0"/>
            <a:r>
              <a:rPr lang="en-US"/>
              <a:t>##</a:t>
            </a:r>
          </a:p>
        </p:txBody>
      </p:sp>
      <p:sp>
        <p:nvSpPr>
          <p:cNvPr id="14" name="Text Placeholder 17">
            <a:extLst>
              <a:ext uri="{FF2B5EF4-FFF2-40B4-BE49-F238E27FC236}">
                <a16:creationId xmlns:a16="http://schemas.microsoft.com/office/drawing/2014/main" id="{FB90C277-F5F8-BA5F-E1FC-4620DA2D6923}"/>
              </a:ext>
            </a:extLst>
          </p:cNvPr>
          <p:cNvSpPr>
            <a:spLocks noGrp="1"/>
          </p:cNvSpPr>
          <p:nvPr>
            <p:ph type="body" sz="quarter" idx="60"/>
          </p:nvPr>
        </p:nvSpPr>
        <p:spPr>
          <a:xfrm>
            <a:off x="4763061" y="4096758"/>
            <a:ext cx="4110799" cy="138500"/>
          </a:xfrm>
          <a:prstGeom prst="rect">
            <a:avLst/>
          </a:prstGeom>
        </p:spPr>
        <p:txBody>
          <a:bodyPr anchor="ctr">
            <a:spAutoFit/>
          </a:bodyPr>
          <a:lstStyle>
            <a:lvl1pPr marL="0" indent="0">
              <a:spcBef>
                <a:spcPts val="0"/>
              </a:spcBef>
              <a:buNone/>
              <a:defRPr sz="900" b="0" i="0">
                <a:solidFill>
                  <a:schemeClr val="tx1"/>
                </a:solidFill>
                <a:latin typeface="+mj-lt"/>
              </a:defRPr>
            </a:lvl1pPr>
            <a:lvl2pPr marL="342900" indent="0">
              <a:buNone/>
              <a:defRPr/>
            </a:lvl2pPr>
          </a:lstStyle>
          <a:p>
            <a:pPr lvl="0"/>
            <a:r>
              <a:rPr lang="zh-CN" altLang="en-US"/>
              <a:t>单击此处编辑母版文本样式</a:t>
            </a:r>
          </a:p>
        </p:txBody>
      </p:sp>
      <p:cxnSp>
        <p:nvCxnSpPr>
          <p:cNvPr id="15" name="Straight Connector 14">
            <a:extLst>
              <a:ext uri="{FF2B5EF4-FFF2-40B4-BE49-F238E27FC236}">
                <a16:creationId xmlns:a16="http://schemas.microsoft.com/office/drawing/2014/main" id="{82874A42-88EC-4E10-038E-D236C7872F61}"/>
              </a:ext>
            </a:extLst>
          </p:cNvPr>
          <p:cNvCxnSpPr>
            <a:cxnSpLocks/>
          </p:cNvCxnSpPr>
          <p:nvPr/>
        </p:nvCxnSpPr>
        <p:spPr>
          <a:xfrm>
            <a:off x="275187" y="4539401"/>
            <a:ext cx="8599932"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861724"/>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D63143A7-05D1-3997-E3D4-C010D81A4611}"/>
              </a:ext>
            </a:extLst>
          </p:cNvPr>
          <p:cNvSpPr>
            <a:spLocks noGrp="1"/>
          </p:cNvSpPr>
          <p:nvPr>
            <p:ph type="title"/>
          </p:nvPr>
        </p:nvSpPr>
        <p:spPr>
          <a:xfrm>
            <a:off x="268753" y="203571"/>
            <a:ext cx="8602594" cy="323165"/>
          </a:xfrm>
          <a:prstGeom prst="rect">
            <a:avLst/>
          </a:prstGeom>
        </p:spPr>
        <p:txBody>
          <a:bodyPr vert="horz" lIns="0" tIns="0" rIns="0" bIns="0" rtlCol="0" anchor="t" anchorCtr="0">
            <a:spAutoFit/>
          </a:bodyPr>
          <a:lstStyle>
            <a:lvl1pPr>
              <a:defRPr>
                <a:latin typeface="+mj-lt"/>
                <a:ea typeface="+mj-ea"/>
              </a:defRPr>
            </a:lvl1pPr>
          </a:lstStyle>
          <a:p>
            <a:r>
              <a:rPr lang="zh-CN" altLang="en-US"/>
              <a:t>单击此处编辑母版标题样式</a:t>
            </a:r>
            <a:endParaRPr lang="en-US"/>
          </a:p>
        </p:txBody>
      </p:sp>
      <p:sp>
        <p:nvSpPr>
          <p:cNvPr id="2" name="Footer Placeholder 1">
            <a:extLst>
              <a:ext uri="{FF2B5EF4-FFF2-40B4-BE49-F238E27FC236}">
                <a16:creationId xmlns:a16="http://schemas.microsoft.com/office/drawing/2014/main" id="{C30CD785-0CEF-A5E3-AF23-EC8F19AFD558}"/>
              </a:ext>
            </a:extLst>
          </p:cNvPr>
          <p:cNvSpPr>
            <a:spLocks noGrp="1"/>
          </p:cNvSpPr>
          <p:nvPr>
            <p:ph type="ftr" sz="quarter" idx="10"/>
          </p:nvPr>
        </p:nvSpPr>
        <p:spPr/>
        <p:txBody>
          <a:bodyPr/>
          <a:lstStyle/>
          <a:p>
            <a:endParaRPr lang="en-US"/>
          </a:p>
        </p:txBody>
      </p:sp>
      <p:cxnSp>
        <p:nvCxnSpPr>
          <p:cNvPr id="4" name="Straight Connector 3">
            <a:extLst>
              <a:ext uri="{FF2B5EF4-FFF2-40B4-BE49-F238E27FC236}">
                <a16:creationId xmlns:a16="http://schemas.microsoft.com/office/drawing/2014/main" id="{29BEBA64-D2E4-8A2C-80E8-D3C7433BA4BB}"/>
              </a:ext>
            </a:extLst>
          </p:cNvPr>
          <p:cNvCxnSpPr>
            <a:cxnSpLocks/>
          </p:cNvCxnSpPr>
          <p:nvPr/>
        </p:nvCxnSpPr>
        <p:spPr>
          <a:xfrm>
            <a:off x="273225" y="932837"/>
            <a:ext cx="8599932"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6695801"/>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 Content Col 1">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E67ADF7-45CB-3998-769C-3E30A60AA65F}"/>
              </a:ext>
            </a:extLst>
          </p:cNvPr>
          <p:cNvSpPr>
            <a:spLocks noGrp="1"/>
          </p:cNvSpPr>
          <p:nvPr>
            <p:ph idx="1" hasCustomPrompt="1"/>
          </p:nvPr>
        </p:nvSpPr>
        <p:spPr>
          <a:xfrm>
            <a:off x="268753" y="1094913"/>
            <a:ext cx="8602594" cy="3223260"/>
          </a:xfrm>
          <a:prstGeom prst="rect">
            <a:avLst/>
          </a:prstGeom>
        </p:spPr>
        <p:txBody>
          <a:bodyPr/>
          <a:lstStyle>
            <a:lvl1pPr>
              <a:defRPr>
                <a:solidFill>
                  <a:schemeClr val="tx1"/>
                </a:solidFill>
              </a:defRPr>
            </a:lvl1pPr>
            <a:lvl2pPr>
              <a:defRPr>
                <a:solidFill>
                  <a:schemeClr val="tx1"/>
                </a:solidFill>
                <a:latin typeface="+mn-lt"/>
                <a:ea typeface="+mn-ea"/>
              </a:defRPr>
            </a:lvl2pPr>
            <a:lvl3pPr>
              <a:defRPr>
                <a:solidFill>
                  <a:schemeClr val="tx1"/>
                </a:solidFill>
                <a:latin typeface="+mn-lt"/>
                <a:ea typeface="+mn-ea"/>
              </a:defRPr>
            </a:lvl3pPr>
            <a:lvl4pPr>
              <a:defRPr>
                <a:solidFill>
                  <a:schemeClr val="tx1"/>
                </a:solidFill>
                <a:latin typeface="+mn-lt"/>
                <a:ea typeface="+mn-ea"/>
              </a:defRPr>
            </a:lvl4pPr>
            <a:lvl5pPr>
              <a:defRPr>
                <a:solidFill>
                  <a:schemeClr val="tx1"/>
                </a:solidFill>
                <a:latin typeface="+mn-lt"/>
                <a:ea typeface="+mn-ea"/>
              </a:defRPr>
            </a:lvl5pPr>
          </a:lstStyle>
          <a:p>
            <a:pPr marL="0" marR="0" lvl="0" indent="0" algn="l" defTabSz="685800" rtl="0" eaLnBrk="1" fontAlgn="auto" latinLnBrk="0" hangingPunct="1">
              <a:lnSpc>
                <a:spcPct val="100000"/>
              </a:lnSpc>
              <a:spcBef>
                <a:spcPts val="750"/>
              </a:spcBef>
              <a:spcAft>
                <a:spcPts val="0"/>
              </a:spcAft>
              <a:buClr>
                <a:schemeClr val="accent1"/>
              </a:buClr>
              <a:buSzTx/>
              <a:buFontTx/>
              <a:buNone/>
              <a:tabLst/>
              <a:defRPr/>
            </a:pPr>
            <a:r>
              <a:rPr lang="zh-CN" altLang="en-US"/>
              <a:t>单击此处编辑文本样式</a:t>
            </a:r>
          </a:p>
          <a:p>
            <a:pPr lvl="1"/>
            <a:r>
              <a:rPr lang="zh-CN" altLang="en-US"/>
              <a:t>二级</a:t>
            </a:r>
            <a:endParaRPr lang="en-US"/>
          </a:p>
          <a:p>
            <a:pPr lvl="2"/>
            <a:r>
              <a:rPr lang="zh-CN" altLang="en-US"/>
              <a:t>三级</a:t>
            </a:r>
            <a:endParaRPr lang="en-US"/>
          </a:p>
          <a:p>
            <a:pPr lvl="3"/>
            <a:r>
              <a:rPr lang="zh-CN" altLang="en-US"/>
              <a:t>四级</a:t>
            </a:r>
            <a:endParaRPr lang="en-US"/>
          </a:p>
          <a:p>
            <a:pPr lvl="4"/>
            <a:r>
              <a:rPr lang="zh-CN" altLang="en-US"/>
              <a:t>五级</a:t>
            </a:r>
            <a:endParaRPr lang="en-US"/>
          </a:p>
        </p:txBody>
      </p:sp>
      <p:cxnSp>
        <p:nvCxnSpPr>
          <p:cNvPr id="4" name="Straight Connector 3">
            <a:extLst>
              <a:ext uri="{FF2B5EF4-FFF2-40B4-BE49-F238E27FC236}">
                <a16:creationId xmlns:a16="http://schemas.microsoft.com/office/drawing/2014/main" id="{BD558EAA-3243-0037-3BFF-C297B998FCF7}"/>
              </a:ext>
            </a:extLst>
          </p:cNvPr>
          <p:cNvCxnSpPr>
            <a:cxnSpLocks/>
          </p:cNvCxnSpPr>
          <p:nvPr/>
        </p:nvCxnSpPr>
        <p:spPr>
          <a:xfrm>
            <a:off x="273225" y="932837"/>
            <a:ext cx="8599932"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
        <p:nvSpPr>
          <p:cNvPr id="9" name="Title Placeholder 1">
            <a:extLst>
              <a:ext uri="{FF2B5EF4-FFF2-40B4-BE49-F238E27FC236}">
                <a16:creationId xmlns:a16="http://schemas.microsoft.com/office/drawing/2014/main" id="{01062856-4A49-5C09-163B-65AC1B2255EC}"/>
              </a:ext>
            </a:extLst>
          </p:cNvPr>
          <p:cNvSpPr>
            <a:spLocks noGrp="1"/>
          </p:cNvSpPr>
          <p:nvPr>
            <p:ph type="title"/>
          </p:nvPr>
        </p:nvSpPr>
        <p:spPr>
          <a:xfrm>
            <a:off x="268753" y="203571"/>
            <a:ext cx="8602594" cy="323165"/>
          </a:xfrm>
          <a:prstGeom prst="rect">
            <a:avLst/>
          </a:prstGeom>
        </p:spPr>
        <p:txBody>
          <a:bodyPr vert="horz" lIns="0" tIns="0" rIns="0" bIns="0" rtlCol="0" anchor="t" anchorCtr="0">
            <a:spAutoFit/>
          </a:bodyPr>
          <a:lstStyle>
            <a:lvl1pPr>
              <a:defRPr>
                <a:latin typeface="+mj-lt"/>
              </a:defRPr>
            </a:lvl1pPr>
          </a:lstStyle>
          <a:p>
            <a:r>
              <a:rPr lang="zh-CN" altLang="en-US"/>
              <a:t>单击此处编辑母版标题样式</a:t>
            </a:r>
            <a:endParaRPr lang="en-US"/>
          </a:p>
        </p:txBody>
      </p:sp>
      <p:sp>
        <p:nvSpPr>
          <p:cNvPr id="5" name="Footer Placeholder 4">
            <a:extLst>
              <a:ext uri="{FF2B5EF4-FFF2-40B4-BE49-F238E27FC236}">
                <a16:creationId xmlns:a16="http://schemas.microsoft.com/office/drawing/2014/main" id="{593F4E7E-ACEE-5CA0-F83B-0FD72C48D8EC}"/>
              </a:ext>
            </a:extLst>
          </p:cNvPr>
          <p:cNvSpPr>
            <a:spLocks noGrp="1"/>
          </p:cNvSpPr>
          <p:nvPr>
            <p:ph type="ftr" sz="quarter" idx="10"/>
          </p:nvPr>
        </p:nvSpPr>
        <p:spPr/>
        <p:txBody>
          <a:bodyPr/>
          <a:lstStyle>
            <a:lvl1pPr>
              <a:defRPr>
                <a:solidFill>
                  <a:schemeClr val="tx1">
                    <a:lumMod val="65000"/>
                    <a:lumOff val="35000"/>
                  </a:schemeClr>
                </a:solidFill>
              </a:defRPr>
            </a:lvl1pPr>
          </a:lstStyle>
          <a:p>
            <a:endParaRPr lang="en-US"/>
          </a:p>
        </p:txBody>
      </p:sp>
    </p:spTree>
    <p:extLst>
      <p:ext uri="{BB962C8B-B14F-4D97-AF65-F5344CB8AC3E}">
        <p14:creationId xmlns:p14="http://schemas.microsoft.com/office/powerpoint/2010/main" val="138199548"/>
      </p:ext>
    </p:extLst>
  </p:cSld>
  <p:clrMapOvr>
    <a:masterClrMapping/>
  </p:clrMapOvr>
  <p:hf hdr="0" ftr="0" dt="0"/>
  <p:extLst>
    <p:ext uri="{DCECCB84-F9BA-43D5-87BE-67443E8EF086}">
      <p15:sldGuideLst xmlns:p15="http://schemas.microsoft.com/office/powerpoint/2012/main">
        <p15:guide id="1" orient="horz" pos="928">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 Content Col 2">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E67ADF7-45CB-3998-769C-3E30A60AA65F}"/>
              </a:ext>
            </a:extLst>
          </p:cNvPr>
          <p:cNvSpPr>
            <a:spLocks noGrp="1"/>
          </p:cNvSpPr>
          <p:nvPr>
            <p:ph idx="1" hasCustomPrompt="1"/>
          </p:nvPr>
        </p:nvSpPr>
        <p:spPr>
          <a:xfrm>
            <a:off x="268753" y="1094913"/>
            <a:ext cx="4121658" cy="322326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marL="0" marR="0" lvl="0" indent="0" algn="l" defTabSz="685800" rtl="0" eaLnBrk="1" fontAlgn="auto" latinLnBrk="0" hangingPunct="1">
              <a:lnSpc>
                <a:spcPct val="100000"/>
              </a:lnSpc>
              <a:spcBef>
                <a:spcPts val="750"/>
              </a:spcBef>
              <a:spcAft>
                <a:spcPts val="0"/>
              </a:spcAft>
              <a:buClr>
                <a:schemeClr val="accent1"/>
              </a:buClr>
              <a:buSzTx/>
              <a:buFontTx/>
              <a:buNone/>
              <a:tabLst/>
              <a:defRPr/>
            </a:pPr>
            <a:r>
              <a:rPr lang="zh-CN" altLang="en-US"/>
              <a:t>单击此处编辑文本样式</a:t>
            </a:r>
          </a:p>
          <a:p>
            <a:pPr lvl="1"/>
            <a:r>
              <a:rPr lang="zh-CN" altLang="en-US"/>
              <a:t>二级</a:t>
            </a:r>
            <a:endParaRPr lang="en-US" altLang="zh-CN"/>
          </a:p>
          <a:p>
            <a:pPr lvl="2"/>
            <a:r>
              <a:rPr lang="zh-CN" altLang="en-US"/>
              <a:t>三级</a:t>
            </a:r>
            <a:endParaRPr lang="en-US" altLang="zh-CN"/>
          </a:p>
          <a:p>
            <a:pPr lvl="3"/>
            <a:r>
              <a:rPr lang="zh-CN" altLang="en-US"/>
              <a:t>四级</a:t>
            </a:r>
            <a:endParaRPr lang="en-US" altLang="zh-CN"/>
          </a:p>
          <a:p>
            <a:pPr lvl="4"/>
            <a:r>
              <a:rPr lang="zh-CN" altLang="en-US"/>
              <a:t>五级</a:t>
            </a:r>
            <a:endParaRPr lang="en-US"/>
          </a:p>
        </p:txBody>
      </p:sp>
      <p:cxnSp>
        <p:nvCxnSpPr>
          <p:cNvPr id="4" name="Straight Connector 3">
            <a:extLst>
              <a:ext uri="{FF2B5EF4-FFF2-40B4-BE49-F238E27FC236}">
                <a16:creationId xmlns:a16="http://schemas.microsoft.com/office/drawing/2014/main" id="{BD558EAA-3243-0037-3BFF-C297B998FCF7}"/>
              </a:ext>
            </a:extLst>
          </p:cNvPr>
          <p:cNvCxnSpPr>
            <a:cxnSpLocks/>
          </p:cNvCxnSpPr>
          <p:nvPr/>
        </p:nvCxnSpPr>
        <p:spPr>
          <a:xfrm>
            <a:off x="273225" y="932837"/>
            <a:ext cx="8599932"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
        <p:nvSpPr>
          <p:cNvPr id="9" name="Title Placeholder 1">
            <a:extLst>
              <a:ext uri="{FF2B5EF4-FFF2-40B4-BE49-F238E27FC236}">
                <a16:creationId xmlns:a16="http://schemas.microsoft.com/office/drawing/2014/main" id="{01062856-4A49-5C09-163B-65AC1B2255EC}"/>
              </a:ext>
            </a:extLst>
          </p:cNvPr>
          <p:cNvSpPr>
            <a:spLocks noGrp="1"/>
          </p:cNvSpPr>
          <p:nvPr>
            <p:ph type="title"/>
          </p:nvPr>
        </p:nvSpPr>
        <p:spPr>
          <a:xfrm>
            <a:off x="268753" y="203571"/>
            <a:ext cx="8602594" cy="323165"/>
          </a:xfrm>
          <a:prstGeom prst="rect">
            <a:avLst/>
          </a:prstGeom>
        </p:spPr>
        <p:txBody>
          <a:bodyPr vert="horz" lIns="0" tIns="0" rIns="0" bIns="0" rtlCol="0" anchor="t" anchorCtr="0">
            <a:spAutoFit/>
          </a:bodyPr>
          <a:lstStyle>
            <a:lvl1pPr>
              <a:defRPr>
                <a:latin typeface="+mj-lt"/>
              </a:defRPr>
            </a:lvl1pPr>
          </a:lstStyle>
          <a:p>
            <a:r>
              <a:rPr lang="zh-CN" altLang="en-US"/>
              <a:t>单击此处编辑母版标题样式</a:t>
            </a:r>
            <a:endParaRPr lang="en-US"/>
          </a:p>
        </p:txBody>
      </p:sp>
      <p:sp>
        <p:nvSpPr>
          <p:cNvPr id="5" name="Footer Placeholder 4">
            <a:extLst>
              <a:ext uri="{FF2B5EF4-FFF2-40B4-BE49-F238E27FC236}">
                <a16:creationId xmlns:a16="http://schemas.microsoft.com/office/drawing/2014/main" id="{593F4E7E-ACEE-5CA0-F83B-0FD72C48D8EC}"/>
              </a:ext>
            </a:extLst>
          </p:cNvPr>
          <p:cNvSpPr>
            <a:spLocks noGrp="1"/>
          </p:cNvSpPr>
          <p:nvPr>
            <p:ph type="ftr" sz="quarter" idx="10"/>
          </p:nvPr>
        </p:nvSpPr>
        <p:spPr/>
        <p:txBody>
          <a:bodyPr/>
          <a:lstStyle>
            <a:lvl1pPr>
              <a:defRPr>
                <a:solidFill>
                  <a:schemeClr val="tx1">
                    <a:lumMod val="65000"/>
                    <a:lumOff val="35000"/>
                  </a:schemeClr>
                </a:solidFill>
              </a:defRPr>
            </a:lvl1pPr>
          </a:lstStyle>
          <a:p>
            <a:endParaRPr lang="en-US"/>
          </a:p>
        </p:txBody>
      </p:sp>
      <p:sp>
        <p:nvSpPr>
          <p:cNvPr id="2" name="Content Placeholder 2">
            <a:extLst>
              <a:ext uri="{FF2B5EF4-FFF2-40B4-BE49-F238E27FC236}">
                <a16:creationId xmlns:a16="http://schemas.microsoft.com/office/drawing/2014/main" id="{85271A2D-93F3-0E1C-FE8D-9DBE638DCEB4}"/>
              </a:ext>
            </a:extLst>
          </p:cNvPr>
          <p:cNvSpPr>
            <a:spLocks noGrp="1"/>
          </p:cNvSpPr>
          <p:nvPr>
            <p:ph idx="11" hasCustomPrompt="1"/>
          </p:nvPr>
        </p:nvSpPr>
        <p:spPr>
          <a:xfrm>
            <a:off x="4749689" y="1094913"/>
            <a:ext cx="4121658" cy="322326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marL="0" marR="0" lvl="0" indent="0" algn="l" defTabSz="685800" rtl="0" eaLnBrk="1" fontAlgn="auto" latinLnBrk="0" hangingPunct="1">
              <a:lnSpc>
                <a:spcPct val="100000"/>
              </a:lnSpc>
              <a:spcBef>
                <a:spcPts val="750"/>
              </a:spcBef>
              <a:spcAft>
                <a:spcPts val="0"/>
              </a:spcAft>
              <a:buClr>
                <a:schemeClr val="accent1"/>
              </a:buClr>
              <a:buSzTx/>
              <a:buFontTx/>
              <a:buNone/>
              <a:tabLst/>
              <a:defRPr/>
            </a:pPr>
            <a:r>
              <a:rPr lang="zh-CN" altLang="en-US"/>
              <a:t>单击此处编辑文本样式</a:t>
            </a:r>
          </a:p>
          <a:p>
            <a:pPr lvl="1"/>
            <a:r>
              <a:rPr lang="zh-CN" altLang="en-US"/>
              <a:t>二级</a:t>
            </a:r>
            <a:endParaRPr lang="en-US" altLang="zh-CN"/>
          </a:p>
          <a:p>
            <a:pPr lvl="2"/>
            <a:r>
              <a:rPr lang="zh-CN" altLang="en-US"/>
              <a:t>三级</a:t>
            </a:r>
            <a:endParaRPr lang="en-US" altLang="zh-CN"/>
          </a:p>
          <a:p>
            <a:pPr lvl="3"/>
            <a:r>
              <a:rPr lang="zh-CN" altLang="en-US"/>
              <a:t>四级</a:t>
            </a:r>
            <a:endParaRPr lang="en-US" altLang="zh-CN"/>
          </a:p>
          <a:p>
            <a:pPr lvl="4"/>
            <a:r>
              <a:rPr lang="zh-CN" altLang="en-US"/>
              <a:t>五级</a:t>
            </a:r>
            <a:endParaRPr lang="en-US"/>
          </a:p>
        </p:txBody>
      </p:sp>
    </p:spTree>
    <p:extLst>
      <p:ext uri="{BB962C8B-B14F-4D97-AF65-F5344CB8AC3E}">
        <p14:creationId xmlns:p14="http://schemas.microsoft.com/office/powerpoint/2010/main" val="2760066329"/>
      </p:ext>
    </p:extLst>
  </p:cSld>
  <p:clrMapOvr>
    <a:masterClrMapping/>
  </p:clrMapOvr>
  <p:hf hdr="0" ftr="0" dt="0"/>
  <p:extLst>
    <p:ext uri="{DCECCB84-F9BA-43D5-87BE-67443E8EF086}">
      <p15:sldGuideLst xmlns:p15="http://schemas.microsoft.com/office/powerpoint/2012/main">
        <p15:guide id="1" orient="horz" pos="928">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 Content Col 3">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E67ADF7-45CB-3998-769C-3E30A60AA65F}"/>
              </a:ext>
            </a:extLst>
          </p:cNvPr>
          <p:cNvSpPr>
            <a:spLocks noGrp="1"/>
          </p:cNvSpPr>
          <p:nvPr>
            <p:ph idx="1" hasCustomPrompt="1"/>
          </p:nvPr>
        </p:nvSpPr>
        <p:spPr>
          <a:xfrm>
            <a:off x="268753" y="1094913"/>
            <a:ext cx="2626614" cy="322326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marL="0" marR="0" lvl="0" indent="0" algn="l" defTabSz="685800" rtl="0" eaLnBrk="1" fontAlgn="auto" latinLnBrk="0" hangingPunct="1">
              <a:lnSpc>
                <a:spcPct val="100000"/>
              </a:lnSpc>
              <a:spcBef>
                <a:spcPts val="750"/>
              </a:spcBef>
              <a:spcAft>
                <a:spcPts val="0"/>
              </a:spcAft>
              <a:buClr>
                <a:schemeClr val="accent1"/>
              </a:buClr>
              <a:buSzTx/>
              <a:buFontTx/>
              <a:buNone/>
              <a:tabLst/>
              <a:defRPr/>
            </a:pPr>
            <a:r>
              <a:rPr lang="zh-CN" altLang="en-US"/>
              <a:t>单击此处编辑文本样式</a:t>
            </a:r>
          </a:p>
          <a:p>
            <a:pPr lvl="1"/>
            <a:r>
              <a:rPr lang="zh-CN" altLang="en-US"/>
              <a:t>二级</a:t>
            </a:r>
            <a:endParaRPr lang="en-US" altLang="zh-CN"/>
          </a:p>
          <a:p>
            <a:pPr lvl="2"/>
            <a:r>
              <a:rPr lang="zh-CN" altLang="en-US"/>
              <a:t>三级</a:t>
            </a:r>
            <a:endParaRPr lang="en-US" altLang="zh-CN"/>
          </a:p>
          <a:p>
            <a:pPr lvl="3"/>
            <a:r>
              <a:rPr lang="zh-CN" altLang="en-US"/>
              <a:t>四级</a:t>
            </a:r>
            <a:endParaRPr lang="en-US" altLang="zh-CN"/>
          </a:p>
          <a:p>
            <a:pPr lvl="4"/>
            <a:r>
              <a:rPr lang="zh-CN" altLang="en-US"/>
              <a:t>五级</a:t>
            </a:r>
            <a:endParaRPr lang="en-US" altLang="zh-CN"/>
          </a:p>
        </p:txBody>
      </p:sp>
      <p:cxnSp>
        <p:nvCxnSpPr>
          <p:cNvPr id="4" name="Straight Connector 3">
            <a:extLst>
              <a:ext uri="{FF2B5EF4-FFF2-40B4-BE49-F238E27FC236}">
                <a16:creationId xmlns:a16="http://schemas.microsoft.com/office/drawing/2014/main" id="{BD558EAA-3243-0037-3BFF-C297B998FCF7}"/>
              </a:ext>
            </a:extLst>
          </p:cNvPr>
          <p:cNvCxnSpPr>
            <a:cxnSpLocks/>
          </p:cNvCxnSpPr>
          <p:nvPr/>
        </p:nvCxnSpPr>
        <p:spPr>
          <a:xfrm>
            <a:off x="273225" y="932837"/>
            <a:ext cx="8599932"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
        <p:nvSpPr>
          <p:cNvPr id="9" name="Title Placeholder 1">
            <a:extLst>
              <a:ext uri="{FF2B5EF4-FFF2-40B4-BE49-F238E27FC236}">
                <a16:creationId xmlns:a16="http://schemas.microsoft.com/office/drawing/2014/main" id="{01062856-4A49-5C09-163B-65AC1B2255EC}"/>
              </a:ext>
            </a:extLst>
          </p:cNvPr>
          <p:cNvSpPr>
            <a:spLocks noGrp="1"/>
          </p:cNvSpPr>
          <p:nvPr>
            <p:ph type="title"/>
          </p:nvPr>
        </p:nvSpPr>
        <p:spPr>
          <a:xfrm>
            <a:off x="268753" y="203571"/>
            <a:ext cx="8602594" cy="323165"/>
          </a:xfrm>
          <a:prstGeom prst="rect">
            <a:avLst/>
          </a:prstGeom>
        </p:spPr>
        <p:txBody>
          <a:bodyPr vert="horz" lIns="0" tIns="0" rIns="0" bIns="0" rtlCol="0" anchor="t" anchorCtr="0">
            <a:spAutoFit/>
          </a:bodyPr>
          <a:lstStyle>
            <a:lvl1pPr>
              <a:defRPr>
                <a:latin typeface="+mj-lt"/>
              </a:defRPr>
            </a:lvl1pPr>
          </a:lstStyle>
          <a:p>
            <a:r>
              <a:rPr lang="zh-CN" altLang="en-US"/>
              <a:t>单击此处编辑母版标题样式</a:t>
            </a:r>
            <a:endParaRPr lang="en-US"/>
          </a:p>
        </p:txBody>
      </p:sp>
      <p:sp>
        <p:nvSpPr>
          <p:cNvPr id="5" name="Footer Placeholder 4">
            <a:extLst>
              <a:ext uri="{FF2B5EF4-FFF2-40B4-BE49-F238E27FC236}">
                <a16:creationId xmlns:a16="http://schemas.microsoft.com/office/drawing/2014/main" id="{593F4E7E-ACEE-5CA0-F83B-0FD72C48D8EC}"/>
              </a:ext>
            </a:extLst>
          </p:cNvPr>
          <p:cNvSpPr>
            <a:spLocks noGrp="1"/>
          </p:cNvSpPr>
          <p:nvPr>
            <p:ph type="ftr" sz="quarter" idx="10"/>
          </p:nvPr>
        </p:nvSpPr>
        <p:spPr/>
        <p:txBody>
          <a:bodyPr/>
          <a:lstStyle>
            <a:lvl1pPr>
              <a:defRPr>
                <a:solidFill>
                  <a:schemeClr val="tx1">
                    <a:lumMod val="65000"/>
                    <a:lumOff val="35000"/>
                  </a:schemeClr>
                </a:solidFill>
              </a:defRPr>
            </a:lvl1pPr>
          </a:lstStyle>
          <a:p>
            <a:endParaRPr lang="en-US"/>
          </a:p>
        </p:txBody>
      </p:sp>
      <p:sp>
        <p:nvSpPr>
          <p:cNvPr id="2" name="Content Placeholder 2">
            <a:extLst>
              <a:ext uri="{FF2B5EF4-FFF2-40B4-BE49-F238E27FC236}">
                <a16:creationId xmlns:a16="http://schemas.microsoft.com/office/drawing/2014/main" id="{85271A2D-93F3-0E1C-FE8D-9DBE638DCEB4}"/>
              </a:ext>
            </a:extLst>
          </p:cNvPr>
          <p:cNvSpPr>
            <a:spLocks noGrp="1"/>
          </p:cNvSpPr>
          <p:nvPr>
            <p:ph idx="11" hasCustomPrompt="1"/>
          </p:nvPr>
        </p:nvSpPr>
        <p:spPr>
          <a:xfrm>
            <a:off x="3256743" y="1094913"/>
            <a:ext cx="2626614" cy="322326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marL="0" marR="0" lvl="0" indent="0" algn="l" defTabSz="685800" rtl="0" eaLnBrk="1" fontAlgn="auto" latinLnBrk="0" hangingPunct="1">
              <a:lnSpc>
                <a:spcPct val="100000"/>
              </a:lnSpc>
              <a:spcBef>
                <a:spcPts val="750"/>
              </a:spcBef>
              <a:spcAft>
                <a:spcPts val="0"/>
              </a:spcAft>
              <a:buClr>
                <a:schemeClr val="accent1"/>
              </a:buClr>
              <a:buSzTx/>
              <a:buFontTx/>
              <a:buNone/>
              <a:tabLst/>
              <a:defRPr/>
            </a:pPr>
            <a:r>
              <a:rPr lang="zh-CN" altLang="en-US"/>
              <a:t>单击此处编辑文本样式</a:t>
            </a:r>
          </a:p>
          <a:p>
            <a:pPr lvl="1"/>
            <a:r>
              <a:rPr lang="zh-CN" altLang="en-US"/>
              <a:t>二级</a:t>
            </a:r>
            <a:endParaRPr lang="en-US" altLang="zh-CN"/>
          </a:p>
          <a:p>
            <a:pPr lvl="2"/>
            <a:r>
              <a:rPr lang="zh-CN" altLang="en-US"/>
              <a:t>三级</a:t>
            </a:r>
            <a:endParaRPr lang="en-US" altLang="zh-CN"/>
          </a:p>
          <a:p>
            <a:pPr lvl="3"/>
            <a:r>
              <a:rPr lang="zh-CN" altLang="en-US"/>
              <a:t>四级</a:t>
            </a:r>
            <a:endParaRPr lang="en-US" altLang="zh-CN"/>
          </a:p>
          <a:p>
            <a:pPr lvl="4"/>
            <a:r>
              <a:rPr lang="zh-CN" altLang="en-US"/>
              <a:t>五级</a:t>
            </a:r>
            <a:endParaRPr lang="en-US"/>
          </a:p>
        </p:txBody>
      </p:sp>
      <p:sp>
        <p:nvSpPr>
          <p:cNvPr id="6" name="Content Placeholder 2">
            <a:extLst>
              <a:ext uri="{FF2B5EF4-FFF2-40B4-BE49-F238E27FC236}">
                <a16:creationId xmlns:a16="http://schemas.microsoft.com/office/drawing/2014/main" id="{69665941-19D2-FBD8-540C-16A6854AA8CB}"/>
              </a:ext>
            </a:extLst>
          </p:cNvPr>
          <p:cNvSpPr>
            <a:spLocks noGrp="1"/>
          </p:cNvSpPr>
          <p:nvPr>
            <p:ph idx="12" hasCustomPrompt="1"/>
          </p:nvPr>
        </p:nvSpPr>
        <p:spPr>
          <a:xfrm>
            <a:off x="6244733" y="1094913"/>
            <a:ext cx="2626614" cy="322326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zh-CN" altLang="en-US"/>
              <a:t>单击此处编辑文本样式</a:t>
            </a:r>
          </a:p>
          <a:p>
            <a:pPr lvl="1"/>
            <a:r>
              <a:rPr lang="zh-CN" altLang="en-US"/>
              <a:t>二级</a:t>
            </a:r>
            <a:endParaRPr lang="en-US" altLang="zh-CN"/>
          </a:p>
          <a:p>
            <a:pPr lvl="2"/>
            <a:r>
              <a:rPr lang="zh-CN" altLang="en-US"/>
              <a:t>三级</a:t>
            </a:r>
            <a:endParaRPr lang="en-US" altLang="zh-CN"/>
          </a:p>
          <a:p>
            <a:pPr lvl="3"/>
            <a:r>
              <a:rPr lang="zh-CN" altLang="en-US"/>
              <a:t>四级</a:t>
            </a:r>
            <a:endParaRPr lang="en-US" altLang="zh-CN"/>
          </a:p>
          <a:p>
            <a:pPr lvl="4"/>
            <a:r>
              <a:rPr lang="zh-CN" altLang="en-US"/>
              <a:t>五级</a:t>
            </a:r>
            <a:endParaRPr lang="en-US" altLang="zh-CN"/>
          </a:p>
        </p:txBody>
      </p:sp>
    </p:spTree>
    <p:extLst>
      <p:ext uri="{BB962C8B-B14F-4D97-AF65-F5344CB8AC3E}">
        <p14:creationId xmlns:p14="http://schemas.microsoft.com/office/powerpoint/2010/main" val="1150262627"/>
      </p:ext>
    </p:extLst>
  </p:cSld>
  <p:clrMapOvr>
    <a:masterClrMapping/>
  </p:clrMapOvr>
  <p:hf hdr="0" ftr="0" dt="0"/>
  <p:extLst>
    <p:ext uri="{DCECCB84-F9BA-43D5-87BE-67443E8EF086}">
      <p15:sldGuideLst xmlns:p15="http://schemas.microsoft.com/office/powerpoint/2012/main">
        <p15:guide id="1" orient="horz" pos="92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Title Slide - Op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5DEA2-8A41-98FC-D70B-A6D8B4C58DB6}"/>
              </a:ext>
            </a:extLst>
          </p:cNvPr>
          <p:cNvSpPr>
            <a:spLocks noGrp="1"/>
          </p:cNvSpPr>
          <p:nvPr>
            <p:ph type="ctrTitle"/>
          </p:nvPr>
        </p:nvSpPr>
        <p:spPr>
          <a:xfrm>
            <a:off x="268276" y="2991860"/>
            <a:ext cx="6206490" cy="740664"/>
          </a:xfrm>
          <a:prstGeom prst="rect">
            <a:avLst/>
          </a:prstGeom>
        </p:spPr>
        <p:txBody>
          <a:bodyPr anchor="t" anchorCtr="0"/>
          <a:lstStyle>
            <a:lvl1pPr algn="l">
              <a:lnSpc>
                <a:spcPct val="100000"/>
              </a:lnSpc>
              <a:defRPr sz="2400"/>
            </a:lvl1pPr>
          </a:lstStyle>
          <a:p>
            <a:r>
              <a:rPr lang="en-US"/>
              <a:t>Click to edit Master title style</a:t>
            </a:r>
          </a:p>
        </p:txBody>
      </p:sp>
      <p:sp>
        <p:nvSpPr>
          <p:cNvPr id="13" name="Picture Placeholder 19">
            <a:extLst>
              <a:ext uri="{FF2B5EF4-FFF2-40B4-BE49-F238E27FC236}">
                <a16:creationId xmlns:a16="http://schemas.microsoft.com/office/drawing/2014/main" id="{66D3E027-B383-515C-29D6-FD3E101002F5}"/>
              </a:ext>
            </a:extLst>
          </p:cNvPr>
          <p:cNvSpPr>
            <a:spLocks noGrp="1"/>
          </p:cNvSpPr>
          <p:nvPr>
            <p:ph type="pic" sz="quarter" idx="10" hasCustomPrompt="1"/>
          </p:nvPr>
        </p:nvSpPr>
        <p:spPr>
          <a:xfrm>
            <a:off x="281992" y="282818"/>
            <a:ext cx="8574768" cy="2570316"/>
          </a:xfrm>
          <a:prstGeom prst="roundRect">
            <a:avLst>
              <a:gd name="adj" fmla="val 21581"/>
            </a:avLst>
          </a:prstGeom>
          <a:ln>
            <a:noFill/>
          </a:ln>
        </p:spPr>
        <p:txBody>
          <a:bodyPr/>
          <a:lstStyle>
            <a:lvl1pPr marL="128588" indent="-128588">
              <a:buFont typeface="Arial" panose="020B0604020202020204" pitchFamily="34" charset="0"/>
              <a:buChar char="•"/>
              <a:defRPr/>
            </a:lvl1pPr>
          </a:lstStyle>
          <a:p>
            <a:r>
              <a:rPr lang="en-US"/>
              <a:t>Press the center icon to upload a picture / The picture will crop to the frame.</a:t>
            </a:r>
          </a:p>
        </p:txBody>
      </p:sp>
      <p:sp>
        <p:nvSpPr>
          <p:cNvPr id="3" name="Text Placeholder 2">
            <a:extLst>
              <a:ext uri="{FF2B5EF4-FFF2-40B4-BE49-F238E27FC236}">
                <a16:creationId xmlns:a16="http://schemas.microsoft.com/office/drawing/2014/main" id="{B58E6C10-8FB0-184C-8BB9-78D4F77A9F35}"/>
              </a:ext>
            </a:extLst>
          </p:cNvPr>
          <p:cNvSpPr>
            <a:spLocks noGrp="1"/>
          </p:cNvSpPr>
          <p:nvPr>
            <p:ph type="body" idx="14" hasCustomPrompt="1"/>
          </p:nvPr>
        </p:nvSpPr>
        <p:spPr>
          <a:xfrm>
            <a:off x="268276" y="4073652"/>
            <a:ext cx="4663440" cy="369332"/>
          </a:xfrm>
          <a:prstGeom prst="rect">
            <a:avLst/>
          </a:prstGeom>
        </p:spPr>
        <p:txBody>
          <a:bodyPr wrap="square" anchor="t" anchorCtr="0">
            <a:spAutoFit/>
          </a:bodyPr>
          <a:lstStyle>
            <a:lvl1pPr marL="0" indent="0" algn="l">
              <a:spcBef>
                <a:spcPts val="0"/>
              </a:spcBef>
              <a:buNone/>
              <a:defRPr sz="900" b="0" i="0" cap="none" baseline="0">
                <a:solidFill>
                  <a:schemeClr val="tx2"/>
                </a:solidFill>
                <a:latin typeface="+mj-lt"/>
                <a:cs typeface="Poppins SemiBold" pitchFamily="2" charset="77"/>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Speaker First/Last Name</a:t>
            </a:r>
            <a:br>
              <a:rPr lang="en-US"/>
            </a:br>
            <a:r>
              <a:rPr lang="en-US"/>
              <a:t>Role</a:t>
            </a:r>
          </a:p>
        </p:txBody>
      </p:sp>
      <p:sp>
        <p:nvSpPr>
          <p:cNvPr id="4" name="Text Placeholder 2">
            <a:extLst>
              <a:ext uri="{FF2B5EF4-FFF2-40B4-BE49-F238E27FC236}">
                <a16:creationId xmlns:a16="http://schemas.microsoft.com/office/drawing/2014/main" id="{0D832AC4-6070-5355-C616-331ED01B3E8F}"/>
              </a:ext>
            </a:extLst>
          </p:cNvPr>
          <p:cNvSpPr>
            <a:spLocks noGrp="1"/>
          </p:cNvSpPr>
          <p:nvPr>
            <p:ph type="body" idx="16" hasCustomPrompt="1"/>
          </p:nvPr>
        </p:nvSpPr>
        <p:spPr>
          <a:xfrm>
            <a:off x="4657725" y="4821174"/>
            <a:ext cx="4217018" cy="230832"/>
          </a:xfrm>
          <a:prstGeom prst="rect">
            <a:avLst/>
          </a:prstGeom>
        </p:spPr>
        <p:txBody>
          <a:bodyPr wrap="square" anchor="t" anchorCtr="0">
            <a:spAutoFit/>
          </a:bodyPr>
          <a:lstStyle>
            <a:lvl1pPr marL="0" indent="0" algn="r">
              <a:spcBef>
                <a:spcPts val="0"/>
              </a:spcBef>
              <a:buNone/>
              <a:defRPr sz="900" b="0" i="0" cap="all" baseline="0">
                <a:solidFill>
                  <a:schemeClr val="tx2"/>
                </a:solidFill>
                <a:latin typeface="+mj-lt"/>
                <a:cs typeface="Poppins SemiBold" pitchFamily="2" charset="77"/>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r>
              <a:rPr lang="en-US"/>
              <a:t>Month day, year</a:t>
            </a:r>
          </a:p>
        </p:txBody>
      </p:sp>
    </p:spTree>
    <p:extLst>
      <p:ext uri="{BB962C8B-B14F-4D97-AF65-F5344CB8AC3E}">
        <p14:creationId xmlns:p14="http://schemas.microsoft.com/office/powerpoint/2010/main" val="8264486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 Subtitle + Content Col 2">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24ADF22-3763-B092-AB79-75841181CECE}"/>
              </a:ext>
            </a:extLst>
          </p:cNvPr>
          <p:cNvSpPr>
            <a:spLocks noGrp="1"/>
          </p:cNvSpPr>
          <p:nvPr>
            <p:ph type="body" idx="1"/>
          </p:nvPr>
        </p:nvSpPr>
        <p:spPr>
          <a:xfrm>
            <a:off x="273225" y="1083443"/>
            <a:ext cx="4121658" cy="184666"/>
          </a:xfrm>
          <a:prstGeom prst="rect">
            <a:avLst/>
          </a:prstGeom>
        </p:spPr>
        <p:txBody>
          <a:bodyPr anchor="t" anchorCtr="0">
            <a:spAutoFit/>
          </a:bodyPr>
          <a:lstStyle>
            <a:lvl1pPr marL="0" indent="0">
              <a:buNone/>
              <a:defRPr sz="1200" b="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Content Placeholder 3">
            <a:extLst>
              <a:ext uri="{FF2B5EF4-FFF2-40B4-BE49-F238E27FC236}">
                <a16:creationId xmlns:a16="http://schemas.microsoft.com/office/drawing/2014/main" id="{BA761B3F-C9BD-58D0-1611-8B7910E399DB}"/>
              </a:ext>
            </a:extLst>
          </p:cNvPr>
          <p:cNvSpPr>
            <a:spLocks noGrp="1"/>
          </p:cNvSpPr>
          <p:nvPr>
            <p:ph sz="half" idx="2" hasCustomPrompt="1"/>
          </p:nvPr>
        </p:nvSpPr>
        <p:spPr>
          <a:xfrm>
            <a:off x="273225" y="1598146"/>
            <a:ext cx="4121658" cy="1050287"/>
          </a:xfrm>
          <a:prstGeom prst="rect">
            <a:avLst/>
          </a:prstGeom>
        </p:spPr>
        <p:txBody>
          <a:bodyPr>
            <a:sp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zh-CN" altLang="en-US"/>
              <a:t>单击此处编辑文本样式</a:t>
            </a:r>
          </a:p>
          <a:p>
            <a:pPr lvl="1"/>
            <a:r>
              <a:rPr lang="zh-CN" altLang="en-US"/>
              <a:t>二级</a:t>
            </a:r>
            <a:endParaRPr lang="en-US" altLang="zh-CN"/>
          </a:p>
          <a:p>
            <a:pPr lvl="2"/>
            <a:r>
              <a:rPr lang="zh-CN" altLang="en-US"/>
              <a:t>三级</a:t>
            </a:r>
            <a:endParaRPr lang="en-US" altLang="zh-CN"/>
          </a:p>
          <a:p>
            <a:pPr lvl="3"/>
            <a:r>
              <a:rPr lang="zh-CN" altLang="en-US"/>
              <a:t>四级</a:t>
            </a:r>
            <a:endParaRPr lang="en-US" altLang="zh-CN"/>
          </a:p>
          <a:p>
            <a:pPr lvl="4"/>
            <a:r>
              <a:rPr lang="zh-CN" altLang="en-US"/>
              <a:t>五级</a:t>
            </a:r>
            <a:endParaRPr lang="en-US"/>
          </a:p>
        </p:txBody>
      </p:sp>
      <p:sp>
        <p:nvSpPr>
          <p:cNvPr id="13" name="Text Placeholder 2">
            <a:extLst>
              <a:ext uri="{FF2B5EF4-FFF2-40B4-BE49-F238E27FC236}">
                <a16:creationId xmlns:a16="http://schemas.microsoft.com/office/drawing/2014/main" id="{A370B3BE-11C7-C6D1-137B-D87948576C5C}"/>
              </a:ext>
            </a:extLst>
          </p:cNvPr>
          <p:cNvSpPr>
            <a:spLocks noGrp="1"/>
          </p:cNvSpPr>
          <p:nvPr>
            <p:ph type="body" idx="10"/>
          </p:nvPr>
        </p:nvSpPr>
        <p:spPr>
          <a:xfrm>
            <a:off x="4749689" y="1076224"/>
            <a:ext cx="4121658" cy="184666"/>
          </a:xfrm>
          <a:prstGeom prst="rect">
            <a:avLst/>
          </a:prstGeom>
        </p:spPr>
        <p:txBody>
          <a:bodyPr anchor="t" anchorCtr="0">
            <a:spAutoFit/>
          </a:bodyPr>
          <a:lstStyle>
            <a:lvl1pPr marL="0" indent="0">
              <a:buNone/>
              <a:defRPr sz="1200" b="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14" name="Content Placeholder 3">
            <a:extLst>
              <a:ext uri="{FF2B5EF4-FFF2-40B4-BE49-F238E27FC236}">
                <a16:creationId xmlns:a16="http://schemas.microsoft.com/office/drawing/2014/main" id="{6B84C3AF-B98F-D4FA-FE57-5457BCE9DCF8}"/>
              </a:ext>
            </a:extLst>
          </p:cNvPr>
          <p:cNvSpPr>
            <a:spLocks noGrp="1"/>
          </p:cNvSpPr>
          <p:nvPr>
            <p:ph sz="half" idx="11" hasCustomPrompt="1"/>
          </p:nvPr>
        </p:nvSpPr>
        <p:spPr>
          <a:xfrm>
            <a:off x="4749689" y="1598146"/>
            <a:ext cx="4121658" cy="1050287"/>
          </a:xfrm>
          <a:prstGeom prst="rect">
            <a:avLst/>
          </a:prstGeom>
        </p:spPr>
        <p:txBody>
          <a:bodyPr>
            <a:sp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zh-CN" altLang="en-US"/>
              <a:t>单击此处编辑文本样式</a:t>
            </a:r>
          </a:p>
          <a:p>
            <a:pPr lvl="1"/>
            <a:r>
              <a:rPr lang="zh-CN" altLang="en-US"/>
              <a:t>二级</a:t>
            </a:r>
            <a:endParaRPr lang="en-US" altLang="zh-CN"/>
          </a:p>
          <a:p>
            <a:pPr lvl="2"/>
            <a:r>
              <a:rPr lang="zh-CN" altLang="en-US"/>
              <a:t>三级</a:t>
            </a:r>
            <a:endParaRPr lang="en-US" altLang="zh-CN"/>
          </a:p>
          <a:p>
            <a:pPr lvl="3"/>
            <a:r>
              <a:rPr lang="zh-CN" altLang="en-US"/>
              <a:t>四级</a:t>
            </a:r>
            <a:endParaRPr lang="en-US" altLang="zh-CN"/>
          </a:p>
          <a:p>
            <a:pPr lvl="4"/>
            <a:r>
              <a:rPr lang="zh-CN" altLang="en-US"/>
              <a:t>五级</a:t>
            </a:r>
            <a:endParaRPr lang="en-US"/>
          </a:p>
        </p:txBody>
      </p:sp>
      <p:sp>
        <p:nvSpPr>
          <p:cNvPr id="6" name="Title Placeholder 1">
            <a:extLst>
              <a:ext uri="{FF2B5EF4-FFF2-40B4-BE49-F238E27FC236}">
                <a16:creationId xmlns:a16="http://schemas.microsoft.com/office/drawing/2014/main" id="{0216F187-BD10-0F81-5A6A-A6C1827014CF}"/>
              </a:ext>
            </a:extLst>
          </p:cNvPr>
          <p:cNvSpPr>
            <a:spLocks noGrp="1"/>
          </p:cNvSpPr>
          <p:nvPr>
            <p:ph type="title"/>
          </p:nvPr>
        </p:nvSpPr>
        <p:spPr>
          <a:xfrm>
            <a:off x="268753" y="203571"/>
            <a:ext cx="8602594" cy="323165"/>
          </a:xfrm>
          <a:prstGeom prst="rect">
            <a:avLst/>
          </a:prstGeom>
        </p:spPr>
        <p:txBody>
          <a:bodyPr vert="horz" lIns="0" tIns="0" rIns="0" bIns="0" rtlCol="0" anchor="t" anchorCtr="0">
            <a:spAutoFit/>
          </a:bodyPr>
          <a:lstStyle>
            <a:lvl1pPr>
              <a:defRPr>
                <a:latin typeface="+mj-lt"/>
              </a:defRPr>
            </a:lvl1pPr>
          </a:lstStyle>
          <a:p>
            <a:r>
              <a:rPr lang="zh-CN" altLang="en-US"/>
              <a:t>单击此处编辑母版标题样式</a:t>
            </a:r>
            <a:endParaRPr lang="en-US"/>
          </a:p>
        </p:txBody>
      </p:sp>
      <p:cxnSp>
        <p:nvCxnSpPr>
          <p:cNvPr id="7" name="Straight Connector 6">
            <a:extLst>
              <a:ext uri="{FF2B5EF4-FFF2-40B4-BE49-F238E27FC236}">
                <a16:creationId xmlns:a16="http://schemas.microsoft.com/office/drawing/2014/main" id="{3A3D2B01-CD3B-A5FF-3978-9502CFBFEF0C}"/>
              </a:ext>
            </a:extLst>
          </p:cNvPr>
          <p:cNvCxnSpPr>
            <a:cxnSpLocks/>
          </p:cNvCxnSpPr>
          <p:nvPr/>
        </p:nvCxnSpPr>
        <p:spPr>
          <a:xfrm>
            <a:off x="273225" y="932837"/>
            <a:ext cx="4121658"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C0B1103-140E-0566-C5B6-64EDA438FE61}"/>
              </a:ext>
            </a:extLst>
          </p:cNvPr>
          <p:cNvCxnSpPr>
            <a:cxnSpLocks/>
          </p:cNvCxnSpPr>
          <p:nvPr/>
        </p:nvCxnSpPr>
        <p:spPr>
          <a:xfrm>
            <a:off x="4749689" y="932837"/>
            <a:ext cx="4121658"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106C5980-CF33-76A9-15C2-1648AC1BA0DB}"/>
              </a:ext>
            </a:extLst>
          </p:cNvPr>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2653665381"/>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 Subtitle + Content Col 3">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24ADF22-3763-B092-AB79-75841181CECE}"/>
              </a:ext>
            </a:extLst>
          </p:cNvPr>
          <p:cNvSpPr>
            <a:spLocks noGrp="1"/>
          </p:cNvSpPr>
          <p:nvPr>
            <p:ph type="body" idx="1"/>
          </p:nvPr>
        </p:nvSpPr>
        <p:spPr>
          <a:xfrm>
            <a:off x="273225" y="1083443"/>
            <a:ext cx="2626614" cy="184666"/>
          </a:xfrm>
          <a:prstGeom prst="rect">
            <a:avLst/>
          </a:prstGeom>
        </p:spPr>
        <p:txBody>
          <a:bodyPr anchor="t" anchorCtr="0">
            <a:spAutoFit/>
          </a:bodyPr>
          <a:lstStyle>
            <a:lvl1pPr marL="0" indent="0">
              <a:buNone/>
              <a:defRPr sz="1200" b="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Content Placeholder 3">
            <a:extLst>
              <a:ext uri="{FF2B5EF4-FFF2-40B4-BE49-F238E27FC236}">
                <a16:creationId xmlns:a16="http://schemas.microsoft.com/office/drawing/2014/main" id="{BA761B3F-C9BD-58D0-1611-8B7910E399DB}"/>
              </a:ext>
            </a:extLst>
          </p:cNvPr>
          <p:cNvSpPr>
            <a:spLocks noGrp="1"/>
          </p:cNvSpPr>
          <p:nvPr>
            <p:ph sz="half" idx="2" hasCustomPrompt="1"/>
          </p:nvPr>
        </p:nvSpPr>
        <p:spPr>
          <a:xfrm>
            <a:off x="273225" y="1598146"/>
            <a:ext cx="2626614" cy="1050287"/>
          </a:xfrm>
          <a:prstGeom prst="rect">
            <a:avLst/>
          </a:prstGeom>
        </p:spPr>
        <p:txBody>
          <a:bodyPr>
            <a:spAutoFit/>
          </a:bodyPr>
          <a:lstStyle>
            <a:lvl1pPr>
              <a:defRPr>
                <a:solidFill>
                  <a:schemeClr val="tx1"/>
                </a:solidFill>
                <a:latin typeface="+mn-lt"/>
                <a:ea typeface="+mn-ea"/>
              </a:defRPr>
            </a:lvl1pPr>
            <a:lvl2pPr>
              <a:defRPr>
                <a:solidFill>
                  <a:schemeClr val="tx1"/>
                </a:solidFill>
                <a:latin typeface="+mn-lt"/>
                <a:ea typeface="+mn-ea"/>
              </a:defRPr>
            </a:lvl2pPr>
            <a:lvl3pPr>
              <a:defRPr>
                <a:solidFill>
                  <a:schemeClr val="tx1"/>
                </a:solidFill>
                <a:latin typeface="+mn-lt"/>
                <a:ea typeface="+mn-ea"/>
              </a:defRPr>
            </a:lvl3pPr>
            <a:lvl4pPr>
              <a:defRPr>
                <a:solidFill>
                  <a:schemeClr val="tx1"/>
                </a:solidFill>
                <a:latin typeface="+mn-lt"/>
              </a:defRPr>
            </a:lvl4pPr>
            <a:lvl5pPr>
              <a:defRPr>
                <a:solidFill>
                  <a:schemeClr val="tx1"/>
                </a:solidFill>
                <a:latin typeface="+mn-ea"/>
                <a:ea typeface="+mn-ea"/>
              </a:defRPr>
            </a:lvl5pPr>
          </a:lstStyle>
          <a:p>
            <a:pPr lvl="0"/>
            <a:r>
              <a:rPr lang="zh-CN" altLang="en-US"/>
              <a:t>点击此处编辑文本样式</a:t>
            </a:r>
            <a:endParaRPr lang="en-US"/>
          </a:p>
          <a:p>
            <a:pPr lvl="1"/>
            <a:r>
              <a:rPr lang="zh-CN" altLang="en-US"/>
              <a:t>二级</a:t>
            </a:r>
            <a:endParaRPr lang="en-US"/>
          </a:p>
          <a:p>
            <a:pPr lvl="2"/>
            <a:r>
              <a:rPr lang="zh-CN" altLang="en-US"/>
              <a:t>三级</a:t>
            </a:r>
            <a:endParaRPr lang="en-US"/>
          </a:p>
          <a:p>
            <a:pPr lvl="3"/>
            <a:r>
              <a:rPr lang="zh-CN" altLang="en-US"/>
              <a:t>四级</a:t>
            </a:r>
            <a:endParaRPr lang="en-US"/>
          </a:p>
          <a:p>
            <a:pPr lvl="4"/>
            <a:r>
              <a:rPr lang="zh-CN" altLang="en-US"/>
              <a:t>五级</a:t>
            </a:r>
            <a:endParaRPr lang="en-US"/>
          </a:p>
        </p:txBody>
      </p:sp>
      <p:sp>
        <p:nvSpPr>
          <p:cNvPr id="2" name="Text Placeholder 2">
            <a:extLst>
              <a:ext uri="{FF2B5EF4-FFF2-40B4-BE49-F238E27FC236}">
                <a16:creationId xmlns:a16="http://schemas.microsoft.com/office/drawing/2014/main" id="{50C94F9D-BC47-9469-2129-B2638B1165AB}"/>
              </a:ext>
            </a:extLst>
          </p:cNvPr>
          <p:cNvSpPr>
            <a:spLocks noGrp="1"/>
          </p:cNvSpPr>
          <p:nvPr>
            <p:ph type="body" idx="10"/>
          </p:nvPr>
        </p:nvSpPr>
        <p:spPr>
          <a:xfrm>
            <a:off x="3258979" y="1083443"/>
            <a:ext cx="2626614" cy="184666"/>
          </a:xfrm>
          <a:prstGeom prst="rect">
            <a:avLst/>
          </a:prstGeom>
        </p:spPr>
        <p:txBody>
          <a:bodyPr anchor="t" anchorCtr="0">
            <a:spAutoFit/>
          </a:bodyPr>
          <a:lstStyle>
            <a:lvl1pPr marL="0" indent="0">
              <a:buNone/>
              <a:defRPr sz="1200" b="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5" name="Content Placeholder 3">
            <a:extLst>
              <a:ext uri="{FF2B5EF4-FFF2-40B4-BE49-F238E27FC236}">
                <a16:creationId xmlns:a16="http://schemas.microsoft.com/office/drawing/2014/main" id="{7C6A7793-55BE-EF41-5B2C-4C84C7F04572}"/>
              </a:ext>
            </a:extLst>
          </p:cNvPr>
          <p:cNvSpPr>
            <a:spLocks noGrp="1"/>
          </p:cNvSpPr>
          <p:nvPr>
            <p:ph sz="half" idx="11" hasCustomPrompt="1"/>
          </p:nvPr>
        </p:nvSpPr>
        <p:spPr>
          <a:xfrm>
            <a:off x="3258979" y="1598146"/>
            <a:ext cx="2626614" cy="1050287"/>
          </a:xfrm>
          <a:prstGeom prst="rect">
            <a:avLst/>
          </a:prstGeom>
        </p:spPr>
        <p:txBody>
          <a:bodyPr>
            <a:spAutoFit/>
          </a:bodyPr>
          <a:lstStyle>
            <a:lvl1pPr>
              <a:defRPr>
                <a:solidFill>
                  <a:schemeClr val="tx1"/>
                </a:solidFill>
                <a:latin typeface="+mn-lt"/>
                <a:ea typeface="+mn-ea"/>
              </a:defRPr>
            </a:lvl1pPr>
            <a:lvl2pPr>
              <a:defRPr>
                <a:solidFill>
                  <a:schemeClr val="tx1"/>
                </a:solidFill>
                <a:latin typeface="+mn-lt"/>
                <a:ea typeface="+mn-ea"/>
              </a:defRPr>
            </a:lvl2pPr>
            <a:lvl3pPr>
              <a:defRPr>
                <a:solidFill>
                  <a:schemeClr val="tx1"/>
                </a:solidFill>
                <a:latin typeface="+mn-lt"/>
                <a:ea typeface="+mn-ea"/>
              </a:defRPr>
            </a:lvl3pPr>
            <a:lvl4pPr>
              <a:defRPr>
                <a:solidFill>
                  <a:schemeClr val="tx1"/>
                </a:solidFill>
                <a:latin typeface="+mn-lt"/>
                <a:ea typeface="+mn-ea"/>
              </a:defRPr>
            </a:lvl4pPr>
            <a:lvl5pPr>
              <a:defRPr>
                <a:solidFill>
                  <a:schemeClr val="tx1"/>
                </a:solidFill>
                <a:latin typeface="+mn-lt"/>
                <a:ea typeface="+mn-ea"/>
              </a:defRPr>
            </a:lvl5pPr>
          </a:lstStyle>
          <a:p>
            <a:pPr lvl="0"/>
            <a:r>
              <a:rPr lang="zh-CN" altLang="en-US"/>
              <a:t>点击此处编辑文本样式</a:t>
            </a:r>
            <a:endParaRPr lang="en-US" altLang="zh-CN"/>
          </a:p>
          <a:p>
            <a:pPr lvl="1"/>
            <a:r>
              <a:rPr lang="zh-CN" altLang="en-US"/>
              <a:t>二级</a:t>
            </a:r>
            <a:endParaRPr lang="en-US" altLang="zh-CN"/>
          </a:p>
          <a:p>
            <a:pPr lvl="2"/>
            <a:r>
              <a:rPr lang="zh-CN" altLang="en-US"/>
              <a:t>三级</a:t>
            </a:r>
            <a:endParaRPr lang="en-US" altLang="zh-CN"/>
          </a:p>
          <a:p>
            <a:pPr lvl="3"/>
            <a:r>
              <a:rPr lang="zh-CN" altLang="en-US"/>
              <a:t>四级</a:t>
            </a:r>
            <a:endParaRPr lang="en-US" altLang="zh-CN"/>
          </a:p>
          <a:p>
            <a:pPr lvl="4"/>
            <a:r>
              <a:rPr lang="zh-CN" altLang="en-US"/>
              <a:t>五级</a:t>
            </a:r>
            <a:endParaRPr lang="en-US"/>
          </a:p>
        </p:txBody>
      </p:sp>
      <p:sp>
        <p:nvSpPr>
          <p:cNvPr id="7" name="Text Placeholder 2">
            <a:extLst>
              <a:ext uri="{FF2B5EF4-FFF2-40B4-BE49-F238E27FC236}">
                <a16:creationId xmlns:a16="http://schemas.microsoft.com/office/drawing/2014/main" id="{4356D6D3-F794-2D15-C509-A1DCF57FA7EB}"/>
              </a:ext>
            </a:extLst>
          </p:cNvPr>
          <p:cNvSpPr>
            <a:spLocks noGrp="1"/>
          </p:cNvSpPr>
          <p:nvPr>
            <p:ph type="body" idx="12"/>
          </p:nvPr>
        </p:nvSpPr>
        <p:spPr>
          <a:xfrm>
            <a:off x="6244733" y="1083443"/>
            <a:ext cx="2626614" cy="184666"/>
          </a:xfrm>
          <a:prstGeom prst="rect">
            <a:avLst/>
          </a:prstGeom>
        </p:spPr>
        <p:txBody>
          <a:bodyPr anchor="t" anchorCtr="0">
            <a:spAutoFit/>
          </a:bodyPr>
          <a:lstStyle>
            <a:lvl1pPr marL="0" indent="0">
              <a:buNone/>
              <a:defRPr sz="1200" b="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8" name="Content Placeholder 3">
            <a:extLst>
              <a:ext uri="{FF2B5EF4-FFF2-40B4-BE49-F238E27FC236}">
                <a16:creationId xmlns:a16="http://schemas.microsoft.com/office/drawing/2014/main" id="{ADF927A1-454B-ACE6-4FDF-D003AC770C92}"/>
              </a:ext>
            </a:extLst>
          </p:cNvPr>
          <p:cNvSpPr>
            <a:spLocks noGrp="1"/>
          </p:cNvSpPr>
          <p:nvPr>
            <p:ph sz="half" idx="13" hasCustomPrompt="1"/>
          </p:nvPr>
        </p:nvSpPr>
        <p:spPr>
          <a:xfrm>
            <a:off x="6244733" y="1598146"/>
            <a:ext cx="2626614" cy="1050287"/>
          </a:xfrm>
          <a:prstGeom prst="rect">
            <a:avLst/>
          </a:prstGeom>
        </p:spPr>
        <p:txBody>
          <a:bodyPr>
            <a:spAutoFit/>
          </a:bodyPr>
          <a:lstStyle>
            <a:lvl1pPr>
              <a:defRPr>
                <a:solidFill>
                  <a:schemeClr val="tx1"/>
                </a:solidFill>
                <a:latin typeface="+mn-lt"/>
                <a:ea typeface="+mn-ea"/>
              </a:defRPr>
            </a:lvl1pPr>
            <a:lvl2pPr>
              <a:defRPr>
                <a:solidFill>
                  <a:schemeClr val="tx1"/>
                </a:solidFill>
                <a:latin typeface="+mn-lt"/>
                <a:ea typeface="+mn-ea"/>
              </a:defRPr>
            </a:lvl2pPr>
            <a:lvl3pPr>
              <a:defRPr>
                <a:solidFill>
                  <a:schemeClr val="tx1"/>
                </a:solidFill>
                <a:latin typeface="+mn-lt"/>
                <a:ea typeface="+mn-ea"/>
              </a:defRPr>
            </a:lvl3pPr>
            <a:lvl4pPr>
              <a:defRPr>
                <a:solidFill>
                  <a:schemeClr val="tx1"/>
                </a:solidFill>
                <a:latin typeface="+mn-lt"/>
                <a:ea typeface="+mn-ea"/>
              </a:defRPr>
            </a:lvl4pPr>
            <a:lvl5pPr>
              <a:defRPr>
                <a:solidFill>
                  <a:schemeClr val="tx1"/>
                </a:solidFill>
                <a:latin typeface="+mn-lt"/>
                <a:ea typeface="+mn-ea"/>
              </a:defRPr>
            </a:lvl5pPr>
          </a:lstStyle>
          <a:p>
            <a:pPr lvl="0"/>
            <a:r>
              <a:rPr lang="zh-CN" altLang="en-US"/>
              <a:t>点击此处编辑文本样式</a:t>
            </a:r>
            <a:endParaRPr lang="en-US" altLang="zh-CN"/>
          </a:p>
          <a:p>
            <a:pPr lvl="1"/>
            <a:r>
              <a:rPr lang="zh-CN" altLang="en-US"/>
              <a:t>二级</a:t>
            </a:r>
            <a:endParaRPr lang="en-US" altLang="zh-CN"/>
          </a:p>
          <a:p>
            <a:pPr lvl="2"/>
            <a:r>
              <a:rPr lang="zh-CN" altLang="en-US"/>
              <a:t>三级</a:t>
            </a:r>
            <a:endParaRPr lang="en-US" altLang="zh-CN"/>
          </a:p>
          <a:p>
            <a:pPr lvl="3"/>
            <a:r>
              <a:rPr lang="zh-CN" altLang="en-US"/>
              <a:t>四级</a:t>
            </a:r>
            <a:endParaRPr lang="en-US" altLang="zh-CN"/>
          </a:p>
          <a:p>
            <a:pPr lvl="4"/>
            <a:r>
              <a:rPr lang="zh-CN" altLang="en-US"/>
              <a:t>五级</a:t>
            </a:r>
            <a:endParaRPr lang="en-US" altLang="zh-CN"/>
          </a:p>
        </p:txBody>
      </p:sp>
      <p:sp>
        <p:nvSpPr>
          <p:cNvPr id="13" name="Title Placeholder 1">
            <a:extLst>
              <a:ext uri="{FF2B5EF4-FFF2-40B4-BE49-F238E27FC236}">
                <a16:creationId xmlns:a16="http://schemas.microsoft.com/office/drawing/2014/main" id="{CE396B71-6A7A-4CFE-8F5A-69D6FC28D165}"/>
              </a:ext>
            </a:extLst>
          </p:cNvPr>
          <p:cNvSpPr>
            <a:spLocks noGrp="1"/>
          </p:cNvSpPr>
          <p:nvPr>
            <p:ph type="title"/>
          </p:nvPr>
        </p:nvSpPr>
        <p:spPr>
          <a:xfrm>
            <a:off x="268753" y="203571"/>
            <a:ext cx="8602594" cy="323165"/>
          </a:xfrm>
          <a:prstGeom prst="rect">
            <a:avLst/>
          </a:prstGeom>
        </p:spPr>
        <p:txBody>
          <a:bodyPr vert="horz" lIns="0" tIns="0" rIns="0" bIns="0" rtlCol="0" anchor="t" anchorCtr="0">
            <a:spAutoFit/>
          </a:bodyPr>
          <a:lstStyle>
            <a:lvl1pPr>
              <a:defRPr>
                <a:latin typeface="+mj-lt"/>
              </a:defRPr>
            </a:lvl1pPr>
          </a:lstStyle>
          <a:p>
            <a:r>
              <a:rPr lang="zh-CN" altLang="en-US"/>
              <a:t>单击此处编辑母版标题样式</a:t>
            </a:r>
            <a:endParaRPr lang="en-US"/>
          </a:p>
        </p:txBody>
      </p:sp>
      <p:cxnSp>
        <p:nvCxnSpPr>
          <p:cNvPr id="15" name="Straight Connector 14">
            <a:extLst>
              <a:ext uri="{FF2B5EF4-FFF2-40B4-BE49-F238E27FC236}">
                <a16:creationId xmlns:a16="http://schemas.microsoft.com/office/drawing/2014/main" id="{B8A790AF-BBD1-A959-C789-84CA7E2A91A0}"/>
              </a:ext>
            </a:extLst>
          </p:cNvPr>
          <p:cNvCxnSpPr>
            <a:cxnSpLocks/>
          </p:cNvCxnSpPr>
          <p:nvPr/>
        </p:nvCxnSpPr>
        <p:spPr>
          <a:xfrm>
            <a:off x="273225" y="932837"/>
            <a:ext cx="2626614"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359A254-6BC2-9859-F7C1-F96C7976F9C6}"/>
              </a:ext>
            </a:extLst>
          </p:cNvPr>
          <p:cNvCxnSpPr>
            <a:cxnSpLocks/>
          </p:cNvCxnSpPr>
          <p:nvPr/>
        </p:nvCxnSpPr>
        <p:spPr>
          <a:xfrm>
            <a:off x="3258693" y="932837"/>
            <a:ext cx="2626614"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815C251-E9CA-DC31-4739-8D6692D91D7A}"/>
              </a:ext>
            </a:extLst>
          </p:cNvPr>
          <p:cNvCxnSpPr>
            <a:cxnSpLocks/>
          </p:cNvCxnSpPr>
          <p:nvPr/>
        </p:nvCxnSpPr>
        <p:spPr>
          <a:xfrm>
            <a:off x="6244733" y="932837"/>
            <a:ext cx="2626614"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DEB14AFD-28FB-E067-E146-4E25F13C68E3}"/>
              </a:ext>
            </a:extLst>
          </p:cNvPr>
          <p:cNvSpPr>
            <a:spLocks noGrp="1"/>
          </p:cNvSpPr>
          <p:nvPr>
            <p:ph type="ftr" sz="quarter" idx="14"/>
          </p:nvPr>
        </p:nvSpPr>
        <p:spPr/>
        <p:txBody>
          <a:bodyPr/>
          <a:lstStyle/>
          <a:p>
            <a:endParaRPr lang="en-US"/>
          </a:p>
        </p:txBody>
      </p:sp>
    </p:spTree>
    <p:extLst>
      <p:ext uri="{BB962C8B-B14F-4D97-AF65-F5344CB8AC3E}">
        <p14:creationId xmlns:p14="http://schemas.microsoft.com/office/powerpoint/2010/main" val="810315709"/>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 Subtitle + Content Col 4">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24ADF22-3763-B092-AB79-75841181CECE}"/>
              </a:ext>
            </a:extLst>
          </p:cNvPr>
          <p:cNvSpPr>
            <a:spLocks noGrp="1"/>
          </p:cNvSpPr>
          <p:nvPr>
            <p:ph type="body" idx="1"/>
          </p:nvPr>
        </p:nvSpPr>
        <p:spPr>
          <a:xfrm>
            <a:off x="268893" y="1083443"/>
            <a:ext cx="1885950" cy="184666"/>
          </a:xfrm>
          <a:prstGeom prst="rect">
            <a:avLst/>
          </a:prstGeom>
        </p:spPr>
        <p:txBody>
          <a:bodyPr wrap="square" anchor="t" anchorCtr="0">
            <a:spAutoFit/>
          </a:bodyPr>
          <a:lstStyle>
            <a:lvl1pPr marL="0" indent="0">
              <a:buNone/>
              <a:defRPr sz="1200" b="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Content Placeholder 3">
            <a:extLst>
              <a:ext uri="{FF2B5EF4-FFF2-40B4-BE49-F238E27FC236}">
                <a16:creationId xmlns:a16="http://schemas.microsoft.com/office/drawing/2014/main" id="{BA761B3F-C9BD-58D0-1611-8B7910E399DB}"/>
              </a:ext>
            </a:extLst>
          </p:cNvPr>
          <p:cNvSpPr>
            <a:spLocks noGrp="1"/>
          </p:cNvSpPr>
          <p:nvPr>
            <p:ph sz="half" idx="2" hasCustomPrompt="1"/>
          </p:nvPr>
        </p:nvSpPr>
        <p:spPr>
          <a:xfrm>
            <a:off x="268893" y="1605365"/>
            <a:ext cx="1885950" cy="1050287"/>
          </a:xfrm>
          <a:prstGeom prst="rect">
            <a:avLst/>
          </a:prstGeom>
        </p:spPr>
        <p:txBody>
          <a:bodyPr wrap="square">
            <a:sp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zh-CN" altLang="en-US"/>
              <a:t>点击此处编辑文本样式</a:t>
            </a:r>
            <a:endParaRPr lang="en-US" altLang="zh-CN"/>
          </a:p>
          <a:p>
            <a:pPr lvl="1"/>
            <a:r>
              <a:rPr lang="zh-CN" altLang="en-US"/>
              <a:t>二级</a:t>
            </a:r>
            <a:endParaRPr lang="en-US" altLang="zh-CN"/>
          </a:p>
          <a:p>
            <a:pPr lvl="2"/>
            <a:r>
              <a:rPr lang="zh-CN" altLang="en-US"/>
              <a:t>三级</a:t>
            </a:r>
            <a:endParaRPr lang="en-US" altLang="zh-CN"/>
          </a:p>
          <a:p>
            <a:pPr lvl="3"/>
            <a:r>
              <a:rPr lang="zh-CN" altLang="en-US"/>
              <a:t>四级</a:t>
            </a:r>
            <a:endParaRPr lang="en-US" altLang="zh-CN"/>
          </a:p>
          <a:p>
            <a:pPr lvl="4"/>
            <a:r>
              <a:rPr lang="zh-CN" altLang="en-US"/>
              <a:t>五级</a:t>
            </a:r>
            <a:endParaRPr lang="en-US"/>
          </a:p>
        </p:txBody>
      </p:sp>
      <p:sp>
        <p:nvSpPr>
          <p:cNvPr id="7" name="Text Placeholder 2">
            <a:extLst>
              <a:ext uri="{FF2B5EF4-FFF2-40B4-BE49-F238E27FC236}">
                <a16:creationId xmlns:a16="http://schemas.microsoft.com/office/drawing/2014/main" id="{4356D6D3-F794-2D15-C509-A1DCF57FA7EB}"/>
              </a:ext>
            </a:extLst>
          </p:cNvPr>
          <p:cNvSpPr>
            <a:spLocks noGrp="1"/>
          </p:cNvSpPr>
          <p:nvPr>
            <p:ph type="body" idx="12"/>
          </p:nvPr>
        </p:nvSpPr>
        <p:spPr>
          <a:xfrm>
            <a:off x="6985397" y="1083443"/>
            <a:ext cx="1885950" cy="184666"/>
          </a:xfrm>
          <a:prstGeom prst="rect">
            <a:avLst/>
          </a:prstGeom>
        </p:spPr>
        <p:txBody>
          <a:bodyPr wrap="square" anchor="t" anchorCtr="0">
            <a:spAutoFit/>
          </a:bodyPr>
          <a:lstStyle>
            <a:lvl1pPr marL="0" indent="0">
              <a:buNone/>
              <a:defRPr sz="1200" b="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8" name="Content Placeholder 3">
            <a:extLst>
              <a:ext uri="{FF2B5EF4-FFF2-40B4-BE49-F238E27FC236}">
                <a16:creationId xmlns:a16="http://schemas.microsoft.com/office/drawing/2014/main" id="{ADF927A1-454B-ACE6-4FDF-D003AC770C92}"/>
              </a:ext>
            </a:extLst>
          </p:cNvPr>
          <p:cNvSpPr>
            <a:spLocks noGrp="1"/>
          </p:cNvSpPr>
          <p:nvPr>
            <p:ph sz="half" idx="13" hasCustomPrompt="1"/>
          </p:nvPr>
        </p:nvSpPr>
        <p:spPr>
          <a:xfrm>
            <a:off x="6985397" y="1605365"/>
            <a:ext cx="1885950" cy="1050287"/>
          </a:xfrm>
          <a:prstGeom prst="rect">
            <a:avLst/>
          </a:prstGeom>
        </p:spPr>
        <p:txBody>
          <a:bodyPr wrap="square">
            <a:sp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zh-CN" altLang="en-US"/>
              <a:t>点击此处编辑文本样式</a:t>
            </a:r>
          </a:p>
          <a:p>
            <a:pPr lvl="1"/>
            <a:r>
              <a:rPr lang="zh-CN" altLang="en-US"/>
              <a:t>二级</a:t>
            </a:r>
            <a:endParaRPr lang="en-US" altLang="zh-CN"/>
          </a:p>
          <a:p>
            <a:pPr lvl="2"/>
            <a:r>
              <a:rPr lang="zh-CN" altLang="en-US"/>
              <a:t>三级</a:t>
            </a:r>
            <a:endParaRPr lang="en-US" altLang="zh-CN"/>
          </a:p>
          <a:p>
            <a:pPr lvl="3"/>
            <a:r>
              <a:rPr lang="zh-CN" altLang="en-US"/>
              <a:t>四级</a:t>
            </a:r>
            <a:endParaRPr lang="en-US" altLang="zh-CN"/>
          </a:p>
          <a:p>
            <a:pPr lvl="4"/>
            <a:r>
              <a:rPr lang="zh-CN" altLang="en-US"/>
              <a:t>五级</a:t>
            </a:r>
            <a:endParaRPr lang="en-US"/>
          </a:p>
        </p:txBody>
      </p:sp>
      <p:sp>
        <p:nvSpPr>
          <p:cNvPr id="17" name="Text Placeholder 2">
            <a:extLst>
              <a:ext uri="{FF2B5EF4-FFF2-40B4-BE49-F238E27FC236}">
                <a16:creationId xmlns:a16="http://schemas.microsoft.com/office/drawing/2014/main" id="{C076A34B-8A94-9109-1698-2C9D5B57BAB0}"/>
              </a:ext>
            </a:extLst>
          </p:cNvPr>
          <p:cNvSpPr>
            <a:spLocks noGrp="1"/>
          </p:cNvSpPr>
          <p:nvPr>
            <p:ph type="body" idx="14"/>
          </p:nvPr>
        </p:nvSpPr>
        <p:spPr>
          <a:xfrm>
            <a:off x="2507728" y="1083443"/>
            <a:ext cx="1885950" cy="184666"/>
          </a:xfrm>
          <a:prstGeom prst="rect">
            <a:avLst/>
          </a:prstGeom>
        </p:spPr>
        <p:txBody>
          <a:bodyPr wrap="square" anchor="t" anchorCtr="0">
            <a:spAutoFit/>
          </a:bodyPr>
          <a:lstStyle>
            <a:lvl1pPr marL="0" indent="0">
              <a:buNone/>
              <a:defRPr sz="1200" b="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18" name="Content Placeholder 3">
            <a:extLst>
              <a:ext uri="{FF2B5EF4-FFF2-40B4-BE49-F238E27FC236}">
                <a16:creationId xmlns:a16="http://schemas.microsoft.com/office/drawing/2014/main" id="{E5DA31FC-3C33-59C2-46E0-6EC87A24B571}"/>
              </a:ext>
            </a:extLst>
          </p:cNvPr>
          <p:cNvSpPr>
            <a:spLocks noGrp="1"/>
          </p:cNvSpPr>
          <p:nvPr>
            <p:ph sz="half" idx="15" hasCustomPrompt="1"/>
          </p:nvPr>
        </p:nvSpPr>
        <p:spPr>
          <a:xfrm>
            <a:off x="2507728" y="1605365"/>
            <a:ext cx="1885950" cy="1050287"/>
          </a:xfrm>
          <a:prstGeom prst="rect">
            <a:avLst/>
          </a:prstGeom>
        </p:spPr>
        <p:txBody>
          <a:bodyPr wrap="square">
            <a:sp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zh-CN" altLang="en-US"/>
              <a:t>点击此处编辑文本样式</a:t>
            </a:r>
            <a:endParaRPr lang="en-US" altLang="zh-CN"/>
          </a:p>
          <a:p>
            <a:pPr lvl="1"/>
            <a:r>
              <a:rPr lang="zh-CN" altLang="en-US"/>
              <a:t>二级</a:t>
            </a:r>
            <a:endParaRPr lang="en-US" altLang="zh-CN"/>
          </a:p>
          <a:p>
            <a:pPr lvl="2"/>
            <a:r>
              <a:rPr lang="zh-CN" altLang="en-US"/>
              <a:t>三级</a:t>
            </a:r>
            <a:endParaRPr lang="en-US" altLang="zh-CN"/>
          </a:p>
          <a:p>
            <a:pPr lvl="3"/>
            <a:r>
              <a:rPr lang="zh-CN" altLang="en-US"/>
              <a:t>四级</a:t>
            </a:r>
            <a:endParaRPr lang="en-US" altLang="zh-CN"/>
          </a:p>
          <a:p>
            <a:pPr lvl="4"/>
            <a:r>
              <a:rPr lang="zh-CN" altLang="en-US"/>
              <a:t>五级</a:t>
            </a:r>
            <a:endParaRPr lang="en-US"/>
          </a:p>
        </p:txBody>
      </p:sp>
      <p:sp>
        <p:nvSpPr>
          <p:cNvPr id="20" name="Text Placeholder 2">
            <a:extLst>
              <a:ext uri="{FF2B5EF4-FFF2-40B4-BE49-F238E27FC236}">
                <a16:creationId xmlns:a16="http://schemas.microsoft.com/office/drawing/2014/main" id="{2C8351CF-C267-E5DC-D96C-947B004B6997}"/>
              </a:ext>
            </a:extLst>
          </p:cNvPr>
          <p:cNvSpPr>
            <a:spLocks noGrp="1"/>
          </p:cNvSpPr>
          <p:nvPr>
            <p:ph type="body" idx="16"/>
          </p:nvPr>
        </p:nvSpPr>
        <p:spPr>
          <a:xfrm>
            <a:off x="4746563" y="1083443"/>
            <a:ext cx="1885950" cy="184666"/>
          </a:xfrm>
          <a:prstGeom prst="rect">
            <a:avLst/>
          </a:prstGeom>
        </p:spPr>
        <p:txBody>
          <a:bodyPr wrap="square" anchor="t" anchorCtr="0">
            <a:spAutoFit/>
          </a:bodyPr>
          <a:lstStyle>
            <a:lvl1pPr marL="0" indent="0">
              <a:buNone/>
              <a:defRPr sz="1200" b="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21" name="Content Placeholder 3">
            <a:extLst>
              <a:ext uri="{FF2B5EF4-FFF2-40B4-BE49-F238E27FC236}">
                <a16:creationId xmlns:a16="http://schemas.microsoft.com/office/drawing/2014/main" id="{39FD7B36-D576-B611-6B8C-E9CF2F352FEE}"/>
              </a:ext>
            </a:extLst>
          </p:cNvPr>
          <p:cNvSpPr>
            <a:spLocks noGrp="1"/>
          </p:cNvSpPr>
          <p:nvPr>
            <p:ph sz="half" idx="17" hasCustomPrompt="1"/>
          </p:nvPr>
        </p:nvSpPr>
        <p:spPr>
          <a:xfrm>
            <a:off x="4746563" y="1605365"/>
            <a:ext cx="1885950" cy="1050287"/>
          </a:xfrm>
          <a:prstGeom prst="rect">
            <a:avLst/>
          </a:prstGeom>
        </p:spPr>
        <p:txBody>
          <a:bodyPr wrap="square">
            <a:sp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zh-CN" altLang="en-US"/>
              <a:t>点击此处编辑文本样式</a:t>
            </a:r>
            <a:endParaRPr lang="en-US" altLang="zh-CN"/>
          </a:p>
          <a:p>
            <a:pPr lvl="1"/>
            <a:r>
              <a:rPr lang="zh-CN" altLang="en-US"/>
              <a:t>二级</a:t>
            </a:r>
            <a:endParaRPr lang="en-US" altLang="zh-CN"/>
          </a:p>
          <a:p>
            <a:pPr lvl="2"/>
            <a:r>
              <a:rPr lang="zh-CN" altLang="en-US"/>
              <a:t>三级</a:t>
            </a:r>
            <a:endParaRPr lang="en-US" altLang="zh-CN"/>
          </a:p>
          <a:p>
            <a:pPr lvl="3"/>
            <a:r>
              <a:rPr lang="zh-CN" altLang="en-US"/>
              <a:t>四级</a:t>
            </a:r>
            <a:endParaRPr lang="en-US" altLang="zh-CN"/>
          </a:p>
          <a:p>
            <a:pPr lvl="4"/>
            <a:r>
              <a:rPr lang="zh-CN" altLang="en-US"/>
              <a:t>五级</a:t>
            </a:r>
            <a:endParaRPr lang="en-US"/>
          </a:p>
        </p:txBody>
      </p:sp>
      <p:sp>
        <p:nvSpPr>
          <p:cNvPr id="2" name="Title Placeholder 1">
            <a:extLst>
              <a:ext uri="{FF2B5EF4-FFF2-40B4-BE49-F238E27FC236}">
                <a16:creationId xmlns:a16="http://schemas.microsoft.com/office/drawing/2014/main" id="{CD26280C-5599-1A9C-5B12-5011ED66B31C}"/>
              </a:ext>
            </a:extLst>
          </p:cNvPr>
          <p:cNvSpPr>
            <a:spLocks noGrp="1"/>
          </p:cNvSpPr>
          <p:nvPr>
            <p:ph type="title"/>
          </p:nvPr>
        </p:nvSpPr>
        <p:spPr>
          <a:xfrm>
            <a:off x="268753" y="203571"/>
            <a:ext cx="8602594" cy="323165"/>
          </a:xfrm>
          <a:prstGeom prst="rect">
            <a:avLst/>
          </a:prstGeom>
        </p:spPr>
        <p:txBody>
          <a:bodyPr vert="horz" lIns="0" tIns="0" rIns="0" bIns="0" rtlCol="0" anchor="t" anchorCtr="0">
            <a:spAutoFit/>
          </a:bodyPr>
          <a:lstStyle>
            <a:lvl1pPr>
              <a:defRPr>
                <a:latin typeface="+mj-lt"/>
              </a:defRPr>
            </a:lvl1pPr>
          </a:lstStyle>
          <a:p>
            <a:r>
              <a:rPr lang="zh-CN" altLang="en-US"/>
              <a:t>单击此处编辑母版标题样式</a:t>
            </a:r>
            <a:endParaRPr lang="en-US"/>
          </a:p>
        </p:txBody>
      </p:sp>
      <p:cxnSp>
        <p:nvCxnSpPr>
          <p:cNvPr id="5" name="Straight Connector 4">
            <a:extLst>
              <a:ext uri="{FF2B5EF4-FFF2-40B4-BE49-F238E27FC236}">
                <a16:creationId xmlns:a16="http://schemas.microsoft.com/office/drawing/2014/main" id="{589BAF7E-4A85-430C-CD95-B6BDEF8DD9D3}"/>
              </a:ext>
            </a:extLst>
          </p:cNvPr>
          <p:cNvCxnSpPr>
            <a:cxnSpLocks/>
          </p:cNvCxnSpPr>
          <p:nvPr/>
        </p:nvCxnSpPr>
        <p:spPr>
          <a:xfrm>
            <a:off x="273225" y="932837"/>
            <a:ext cx="1881618"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DDD6599-C39C-1A80-998A-9E7067533548}"/>
              </a:ext>
            </a:extLst>
          </p:cNvPr>
          <p:cNvCxnSpPr>
            <a:cxnSpLocks/>
          </p:cNvCxnSpPr>
          <p:nvPr/>
        </p:nvCxnSpPr>
        <p:spPr>
          <a:xfrm>
            <a:off x="2512060" y="932837"/>
            <a:ext cx="1881618"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B0A0C43-186D-AA6D-33E1-017B83D2233F}"/>
              </a:ext>
            </a:extLst>
          </p:cNvPr>
          <p:cNvCxnSpPr>
            <a:cxnSpLocks/>
          </p:cNvCxnSpPr>
          <p:nvPr/>
        </p:nvCxnSpPr>
        <p:spPr>
          <a:xfrm>
            <a:off x="4750895" y="932837"/>
            <a:ext cx="1881618"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943BD98-E355-4B29-6906-C75F756344B6}"/>
              </a:ext>
            </a:extLst>
          </p:cNvPr>
          <p:cNvCxnSpPr>
            <a:cxnSpLocks/>
          </p:cNvCxnSpPr>
          <p:nvPr/>
        </p:nvCxnSpPr>
        <p:spPr>
          <a:xfrm>
            <a:off x="6989729" y="932837"/>
            <a:ext cx="1881618"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EBCC81EF-BABB-A6C5-1D8B-2A9F981D26D8}"/>
              </a:ext>
            </a:extLst>
          </p:cNvPr>
          <p:cNvSpPr>
            <a:spLocks noGrp="1"/>
          </p:cNvSpPr>
          <p:nvPr>
            <p:ph type="ftr" sz="quarter" idx="18"/>
          </p:nvPr>
        </p:nvSpPr>
        <p:spPr/>
        <p:txBody>
          <a:bodyPr/>
          <a:lstStyle/>
          <a:p>
            <a:endParaRPr lang="en-US"/>
          </a:p>
        </p:txBody>
      </p:sp>
    </p:spTree>
    <p:extLst>
      <p:ext uri="{BB962C8B-B14F-4D97-AF65-F5344CB8AC3E}">
        <p14:creationId xmlns:p14="http://schemas.microsoft.com/office/powerpoint/2010/main" val="2196013997"/>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 Icon + 4 Column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24ADF22-3763-B092-AB79-75841181CECE}"/>
              </a:ext>
            </a:extLst>
          </p:cNvPr>
          <p:cNvSpPr>
            <a:spLocks noGrp="1"/>
          </p:cNvSpPr>
          <p:nvPr>
            <p:ph type="body" idx="1"/>
          </p:nvPr>
        </p:nvSpPr>
        <p:spPr>
          <a:xfrm>
            <a:off x="268893" y="1602429"/>
            <a:ext cx="1885950" cy="184666"/>
          </a:xfrm>
          <a:prstGeom prst="rect">
            <a:avLst/>
          </a:prstGeom>
        </p:spPr>
        <p:txBody>
          <a:bodyPr wrap="square" anchor="t" anchorCtr="0">
            <a:spAutoFit/>
          </a:bodyPr>
          <a:lstStyle>
            <a:lvl1pPr marL="0" indent="0">
              <a:buNone/>
              <a:defRPr sz="1200" b="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Content Placeholder 3">
            <a:extLst>
              <a:ext uri="{FF2B5EF4-FFF2-40B4-BE49-F238E27FC236}">
                <a16:creationId xmlns:a16="http://schemas.microsoft.com/office/drawing/2014/main" id="{BA761B3F-C9BD-58D0-1611-8B7910E399DB}"/>
              </a:ext>
            </a:extLst>
          </p:cNvPr>
          <p:cNvSpPr>
            <a:spLocks noGrp="1"/>
          </p:cNvSpPr>
          <p:nvPr>
            <p:ph sz="half" idx="2" hasCustomPrompt="1"/>
          </p:nvPr>
        </p:nvSpPr>
        <p:spPr>
          <a:xfrm>
            <a:off x="268893" y="2124351"/>
            <a:ext cx="1885950" cy="1050287"/>
          </a:xfrm>
          <a:prstGeom prst="rect">
            <a:avLst/>
          </a:prstGeom>
        </p:spPr>
        <p:txBody>
          <a:bodyPr wrap="square">
            <a:sp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zh-CN" altLang="en-US"/>
              <a:t>点击此处编辑文本样式</a:t>
            </a:r>
            <a:endParaRPr lang="en-US" altLang="zh-CN"/>
          </a:p>
          <a:p>
            <a:pPr lvl="1"/>
            <a:r>
              <a:rPr lang="zh-CN" altLang="en-US"/>
              <a:t>二级</a:t>
            </a:r>
            <a:endParaRPr lang="en-US"/>
          </a:p>
          <a:p>
            <a:pPr lvl="2"/>
            <a:r>
              <a:rPr lang="zh-CN" altLang="en-US"/>
              <a:t>三级</a:t>
            </a:r>
            <a:endParaRPr lang="en-US" altLang="zh-CN"/>
          </a:p>
          <a:p>
            <a:pPr lvl="3"/>
            <a:r>
              <a:rPr lang="zh-CN" altLang="en-US"/>
              <a:t>四级</a:t>
            </a:r>
            <a:endParaRPr lang="en-US" altLang="zh-CN"/>
          </a:p>
          <a:p>
            <a:pPr lvl="4"/>
            <a:r>
              <a:rPr lang="zh-CN" altLang="en-US"/>
              <a:t>五级</a:t>
            </a:r>
            <a:endParaRPr lang="en-US"/>
          </a:p>
        </p:txBody>
      </p:sp>
      <p:sp>
        <p:nvSpPr>
          <p:cNvPr id="7" name="Text Placeholder 2">
            <a:extLst>
              <a:ext uri="{FF2B5EF4-FFF2-40B4-BE49-F238E27FC236}">
                <a16:creationId xmlns:a16="http://schemas.microsoft.com/office/drawing/2014/main" id="{4356D6D3-F794-2D15-C509-A1DCF57FA7EB}"/>
              </a:ext>
            </a:extLst>
          </p:cNvPr>
          <p:cNvSpPr>
            <a:spLocks noGrp="1"/>
          </p:cNvSpPr>
          <p:nvPr>
            <p:ph type="body" idx="12"/>
          </p:nvPr>
        </p:nvSpPr>
        <p:spPr>
          <a:xfrm>
            <a:off x="6985397" y="1602429"/>
            <a:ext cx="1885950" cy="184666"/>
          </a:xfrm>
          <a:prstGeom prst="rect">
            <a:avLst/>
          </a:prstGeom>
        </p:spPr>
        <p:txBody>
          <a:bodyPr wrap="square" anchor="t" anchorCtr="0">
            <a:spAutoFit/>
          </a:bodyPr>
          <a:lstStyle>
            <a:lvl1pPr marL="0" indent="0">
              <a:buNone/>
              <a:defRPr sz="1200" b="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8" name="Content Placeholder 3">
            <a:extLst>
              <a:ext uri="{FF2B5EF4-FFF2-40B4-BE49-F238E27FC236}">
                <a16:creationId xmlns:a16="http://schemas.microsoft.com/office/drawing/2014/main" id="{ADF927A1-454B-ACE6-4FDF-D003AC770C92}"/>
              </a:ext>
            </a:extLst>
          </p:cNvPr>
          <p:cNvSpPr>
            <a:spLocks noGrp="1"/>
          </p:cNvSpPr>
          <p:nvPr>
            <p:ph sz="half" idx="13" hasCustomPrompt="1"/>
          </p:nvPr>
        </p:nvSpPr>
        <p:spPr>
          <a:xfrm>
            <a:off x="6985397" y="2124351"/>
            <a:ext cx="1885950" cy="1050287"/>
          </a:xfrm>
          <a:prstGeom prst="rect">
            <a:avLst/>
          </a:prstGeom>
        </p:spPr>
        <p:txBody>
          <a:bodyPr wrap="square">
            <a:sp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zh-CN" altLang="en-US"/>
              <a:t>点击此处编辑文本样式</a:t>
            </a:r>
            <a:endParaRPr lang="en-US" altLang="zh-CN"/>
          </a:p>
          <a:p>
            <a:pPr lvl="1"/>
            <a:r>
              <a:rPr lang="zh-CN" altLang="en-US"/>
              <a:t>二级</a:t>
            </a:r>
            <a:endParaRPr lang="en-US" altLang="zh-CN"/>
          </a:p>
          <a:p>
            <a:pPr lvl="2"/>
            <a:r>
              <a:rPr lang="zh-CN" altLang="en-US"/>
              <a:t>三级</a:t>
            </a:r>
            <a:endParaRPr lang="en-US" altLang="zh-CN"/>
          </a:p>
          <a:p>
            <a:pPr lvl="3"/>
            <a:r>
              <a:rPr lang="zh-CN" altLang="en-US"/>
              <a:t>四级</a:t>
            </a:r>
            <a:endParaRPr lang="en-US" altLang="zh-CN"/>
          </a:p>
          <a:p>
            <a:pPr lvl="4"/>
            <a:r>
              <a:rPr lang="zh-CN" altLang="en-US"/>
              <a:t>五级</a:t>
            </a:r>
            <a:endParaRPr lang="en-US"/>
          </a:p>
        </p:txBody>
      </p:sp>
      <p:sp>
        <p:nvSpPr>
          <p:cNvPr id="17" name="Text Placeholder 2">
            <a:extLst>
              <a:ext uri="{FF2B5EF4-FFF2-40B4-BE49-F238E27FC236}">
                <a16:creationId xmlns:a16="http://schemas.microsoft.com/office/drawing/2014/main" id="{C076A34B-8A94-9109-1698-2C9D5B57BAB0}"/>
              </a:ext>
            </a:extLst>
          </p:cNvPr>
          <p:cNvSpPr>
            <a:spLocks noGrp="1"/>
          </p:cNvSpPr>
          <p:nvPr>
            <p:ph type="body" idx="14"/>
          </p:nvPr>
        </p:nvSpPr>
        <p:spPr>
          <a:xfrm>
            <a:off x="2507728" y="1602429"/>
            <a:ext cx="1885950" cy="184666"/>
          </a:xfrm>
          <a:prstGeom prst="rect">
            <a:avLst/>
          </a:prstGeom>
        </p:spPr>
        <p:txBody>
          <a:bodyPr wrap="square" anchor="t" anchorCtr="0">
            <a:spAutoFit/>
          </a:bodyPr>
          <a:lstStyle>
            <a:lvl1pPr marL="0" indent="0">
              <a:buNone/>
              <a:defRPr sz="1200" b="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18" name="Content Placeholder 3">
            <a:extLst>
              <a:ext uri="{FF2B5EF4-FFF2-40B4-BE49-F238E27FC236}">
                <a16:creationId xmlns:a16="http://schemas.microsoft.com/office/drawing/2014/main" id="{E5DA31FC-3C33-59C2-46E0-6EC87A24B571}"/>
              </a:ext>
            </a:extLst>
          </p:cNvPr>
          <p:cNvSpPr>
            <a:spLocks noGrp="1"/>
          </p:cNvSpPr>
          <p:nvPr>
            <p:ph sz="half" idx="15" hasCustomPrompt="1"/>
          </p:nvPr>
        </p:nvSpPr>
        <p:spPr>
          <a:xfrm>
            <a:off x="2507728" y="2124351"/>
            <a:ext cx="1885950" cy="1050287"/>
          </a:xfrm>
          <a:prstGeom prst="rect">
            <a:avLst/>
          </a:prstGeom>
        </p:spPr>
        <p:txBody>
          <a:bodyPr wrap="square">
            <a:sp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zh-CN" altLang="en-US"/>
              <a:t>点击此处编辑文本样式</a:t>
            </a:r>
          </a:p>
          <a:p>
            <a:pPr lvl="1"/>
            <a:r>
              <a:rPr lang="zh-CN" altLang="en-US"/>
              <a:t>二级</a:t>
            </a:r>
            <a:endParaRPr lang="en-US"/>
          </a:p>
          <a:p>
            <a:pPr lvl="2"/>
            <a:r>
              <a:rPr lang="zh-CN" altLang="en-US"/>
              <a:t>三级</a:t>
            </a:r>
            <a:endParaRPr lang="en-US"/>
          </a:p>
          <a:p>
            <a:pPr lvl="3"/>
            <a:r>
              <a:rPr lang="zh-CN" altLang="en-US"/>
              <a:t>四级</a:t>
            </a:r>
            <a:endParaRPr lang="en-US"/>
          </a:p>
          <a:p>
            <a:pPr lvl="4"/>
            <a:r>
              <a:rPr lang="zh-CN" altLang="en-US"/>
              <a:t>五级</a:t>
            </a:r>
            <a:endParaRPr lang="en-US"/>
          </a:p>
        </p:txBody>
      </p:sp>
      <p:sp>
        <p:nvSpPr>
          <p:cNvPr id="20" name="Text Placeholder 2">
            <a:extLst>
              <a:ext uri="{FF2B5EF4-FFF2-40B4-BE49-F238E27FC236}">
                <a16:creationId xmlns:a16="http://schemas.microsoft.com/office/drawing/2014/main" id="{2C8351CF-C267-E5DC-D96C-947B004B6997}"/>
              </a:ext>
            </a:extLst>
          </p:cNvPr>
          <p:cNvSpPr>
            <a:spLocks noGrp="1"/>
          </p:cNvSpPr>
          <p:nvPr>
            <p:ph type="body" idx="16"/>
          </p:nvPr>
        </p:nvSpPr>
        <p:spPr>
          <a:xfrm>
            <a:off x="4746563" y="1602429"/>
            <a:ext cx="1885950" cy="184666"/>
          </a:xfrm>
          <a:prstGeom prst="rect">
            <a:avLst/>
          </a:prstGeom>
        </p:spPr>
        <p:txBody>
          <a:bodyPr wrap="square" anchor="t" anchorCtr="0">
            <a:spAutoFit/>
          </a:bodyPr>
          <a:lstStyle>
            <a:lvl1pPr marL="0" indent="0">
              <a:buNone/>
              <a:defRPr sz="1200" b="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21" name="Content Placeholder 3">
            <a:extLst>
              <a:ext uri="{FF2B5EF4-FFF2-40B4-BE49-F238E27FC236}">
                <a16:creationId xmlns:a16="http://schemas.microsoft.com/office/drawing/2014/main" id="{39FD7B36-D576-B611-6B8C-E9CF2F352FEE}"/>
              </a:ext>
            </a:extLst>
          </p:cNvPr>
          <p:cNvSpPr>
            <a:spLocks noGrp="1"/>
          </p:cNvSpPr>
          <p:nvPr>
            <p:ph sz="half" idx="17" hasCustomPrompt="1"/>
          </p:nvPr>
        </p:nvSpPr>
        <p:spPr>
          <a:xfrm>
            <a:off x="4746563" y="2124351"/>
            <a:ext cx="1885950" cy="1050287"/>
          </a:xfrm>
          <a:prstGeom prst="rect">
            <a:avLst/>
          </a:prstGeom>
        </p:spPr>
        <p:txBody>
          <a:bodyPr wrap="square">
            <a:sp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zh-CN" altLang="en-US"/>
              <a:t>点击此处编辑文本样式</a:t>
            </a:r>
            <a:endParaRPr lang="en-US" altLang="zh-CN"/>
          </a:p>
          <a:p>
            <a:pPr lvl="1"/>
            <a:r>
              <a:rPr lang="zh-CN" altLang="en-US"/>
              <a:t>二级</a:t>
            </a:r>
            <a:endParaRPr lang="en-US" altLang="zh-CN"/>
          </a:p>
          <a:p>
            <a:pPr lvl="2"/>
            <a:r>
              <a:rPr lang="zh-CN" altLang="en-US"/>
              <a:t>三级</a:t>
            </a:r>
            <a:endParaRPr lang="en-US" altLang="zh-CN"/>
          </a:p>
          <a:p>
            <a:pPr lvl="3"/>
            <a:r>
              <a:rPr lang="zh-CN" altLang="en-US"/>
              <a:t>四级</a:t>
            </a:r>
            <a:endParaRPr lang="en-US" altLang="zh-CN"/>
          </a:p>
          <a:p>
            <a:pPr lvl="4"/>
            <a:r>
              <a:rPr lang="zh-CN" altLang="en-US"/>
              <a:t>五级</a:t>
            </a:r>
            <a:endParaRPr lang="en-US"/>
          </a:p>
        </p:txBody>
      </p:sp>
      <p:sp>
        <p:nvSpPr>
          <p:cNvPr id="2" name="Title Placeholder 1">
            <a:extLst>
              <a:ext uri="{FF2B5EF4-FFF2-40B4-BE49-F238E27FC236}">
                <a16:creationId xmlns:a16="http://schemas.microsoft.com/office/drawing/2014/main" id="{CD26280C-5599-1A9C-5B12-5011ED66B31C}"/>
              </a:ext>
            </a:extLst>
          </p:cNvPr>
          <p:cNvSpPr>
            <a:spLocks noGrp="1"/>
          </p:cNvSpPr>
          <p:nvPr>
            <p:ph type="title"/>
          </p:nvPr>
        </p:nvSpPr>
        <p:spPr>
          <a:xfrm>
            <a:off x="268753" y="203571"/>
            <a:ext cx="8602594" cy="323165"/>
          </a:xfrm>
          <a:prstGeom prst="rect">
            <a:avLst/>
          </a:prstGeom>
        </p:spPr>
        <p:txBody>
          <a:bodyPr vert="horz" lIns="0" tIns="0" rIns="0" bIns="0" rtlCol="0" anchor="t" anchorCtr="0">
            <a:spAutoFit/>
          </a:bodyPr>
          <a:lstStyle>
            <a:lvl1pPr>
              <a:defRPr>
                <a:latin typeface="+mj-lt"/>
              </a:defRPr>
            </a:lvl1pPr>
          </a:lstStyle>
          <a:p>
            <a:r>
              <a:rPr lang="zh-CN" altLang="en-US"/>
              <a:t>单击此处编辑母版标题样式</a:t>
            </a:r>
            <a:endParaRPr lang="en-US"/>
          </a:p>
        </p:txBody>
      </p:sp>
      <p:cxnSp>
        <p:nvCxnSpPr>
          <p:cNvPr id="5" name="Straight Connector 4">
            <a:extLst>
              <a:ext uri="{FF2B5EF4-FFF2-40B4-BE49-F238E27FC236}">
                <a16:creationId xmlns:a16="http://schemas.microsoft.com/office/drawing/2014/main" id="{589BAF7E-4A85-430C-CD95-B6BDEF8DD9D3}"/>
              </a:ext>
            </a:extLst>
          </p:cNvPr>
          <p:cNvCxnSpPr>
            <a:cxnSpLocks/>
          </p:cNvCxnSpPr>
          <p:nvPr/>
        </p:nvCxnSpPr>
        <p:spPr>
          <a:xfrm>
            <a:off x="273225" y="932837"/>
            <a:ext cx="1881618"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DDD6599-C39C-1A80-998A-9E7067533548}"/>
              </a:ext>
            </a:extLst>
          </p:cNvPr>
          <p:cNvCxnSpPr>
            <a:cxnSpLocks/>
          </p:cNvCxnSpPr>
          <p:nvPr/>
        </p:nvCxnSpPr>
        <p:spPr>
          <a:xfrm>
            <a:off x="2512060" y="932837"/>
            <a:ext cx="1881618"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B0A0C43-186D-AA6D-33E1-017B83D2233F}"/>
              </a:ext>
            </a:extLst>
          </p:cNvPr>
          <p:cNvCxnSpPr>
            <a:cxnSpLocks/>
          </p:cNvCxnSpPr>
          <p:nvPr/>
        </p:nvCxnSpPr>
        <p:spPr>
          <a:xfrm>
            <a:off x="4750895" y="932837"/>
            <a:ext cx="1881618"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943BD98-E355-4B29-6906-C75F756344B6}"/>
              </a:ext>
            </a:extLst>
          </p:cNvPr>
          <p:cNvCxnSpPr>
            <a:cxnSpLocks/>
          </p:cNvCxnSpPr>
          <p:nvPr/>
        </p:nvCxnSpPr>
        <p:spPr>
          <a:xfrm>
            <a:off x="6989729" y="932837"/>
            <a:ext cx="1881618"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EBCC81EF-BABB-A6C5-1D8B-2A9F981D26D8}"/>
              </a:ext>
            </a:extLst>
          </p:cNvPr>
          <p:cNvSpPr>
            <a:spLocks noGrp="1"/>
          </p:cNvSpPr>
          <p:nvPr>
            <p:ph type="ftr" sz="quarter" idx="18"/>
          </p:nvPr>
        </p:nvSpPr>
        <p:spPr/>
        <p:txBody>
          <a:bodyPr/>
          <a:lstStyle/>
          <a:p>
            <a:endParaRPr lang="en-US"/>
          </a:p>
        </p:txBody>
      </p:sp>
      <p:sp>
        <p:nvSpPr>
          <p:cNvPr id="22" name="Picture Placeholder 21">
            <a:extLst>
              <a:ext uri="{FF2B5EF4-FFF2-40B4-BE49-F238E27FC236}">
                <a16:creationId xmlns:a16="http://schemas.microsoft.com/office/drawing/2014/main" id="{F4662C97-8F2C-64B2-F026-ACD96847176B}"/>
              </a:ext>
            </a:extLst>
          </p:cNvPr>
          <p:cNvSpPr>
            <a:spLocks noGrp="1" noChangeAspect="1"/>
          </p:cNvSpPr>
          <p:nvPr>
            <p:ph type="pic" sz="quarter" idx="55"/>
          </p:nvPr>
        </p:nvSpPr>
        <p:spPr>
          <a:xfrm>
            <a:off x="268893" y="1071915"/>
            <a:ext cx="342900" cy="342900"/>
          </a:xfrm>
        </p:spPr>
        <p:txBody>
          <a:bodyPr wrap="square">
            <a:noAutofit/>
          </a:bodyPr>
          <a:lstStyle>
            <a:lvl1pPr>
              <a:defRPr sz="450"/>
            </a:lvl1pPr>
          </a:lstStyle>
          <a:p>
            <a:r>
              <a:rPr lang="zh-CN" altLang="en-US"/>
              <a:t>单击图标添加图片</a:t>
            </a:r>
            <a:endParaRPr lang="en-US"/>
          </a:p>
        </p:txBody>
      </p:sp>
      <p:sp>
        <p:nvSpPr>
          <p:cNvPr id="24" name="Picture Placeholder 21">
            <a:extLst>
              <a:ext uri="{FF2B5EF4-FFF2-40B4-BE49-F238E27FC236}">
                <a16:creationId xmlns:a16="http://schemas.microsoft.com/office/drawing/2014/main" id="{15A18B4E-15F7-EA00-C6CA-A246BCE804B6}"/>
              </a:ext>
            </a:extLst>
          </p:cNvPr>
          <p:cNvSpPr>
            <a:spLocks noGrp="1" noChangeAspect="1"/>
          </p:cNvSpPr>
          <p:nvPr>
            <p:ph type="pic" sz="quarter" idx="56"/>
          </p:nvPr>
        </p:nvSpPr>
        <p:spPr>
          <a:xfrm>
            <a:off x="2507728" y="1071915"/>
            <a:ext cx="342900" cy="342900"/>
          </a:xfrm>
        </p:spPr>
        <p:txBody>
          <a:bodyPr wrap="square">
            <a:noAutofit/>
          </a:bodyPr>
          <a:lstStyle>
            <a:lvl1pPr>
              <a:defRPr sz="450"/>
            </a:lvl1pPr>
          </a:lstStyle>
          <a:p>
            <a:r>
              <a:rPr lang="zh-CN" altLang="en-US"/>
              <a:t>单击图标添加图片</a:t>
            </a:r>
            <a:endParaRPr lang="en-US"/>
          </a:p>
        </p:txBody>
      </p:sp>
      <p:sp>
        <p:nvSpPr>
          <p:cNvPr id="25" name="Picture Placeholder 21">
            <a:extLst>
              <a:ext uri="{FF2B5EF4-FFF2-40B4-BE49-F238E27FC236}">
                <a16:creationId xmlns:a16="http://schemas.microsoft.com/office/drawing/2014/main" id="{63820E14-78A0-0B3A-8D48-E5DB901D8646}"/>
              </a:ext>
            </a:extLst>
          </p:cNvPr>
          <p:cNvSpPr>
            <a:spLocks noGrp="1" noChangeAspect="1"/>
          </p:cNvSpPr>
          <p:nvPr>
            <p:ph type="pic" sz="quarter" idx="57"/>
          </p:nvPr>
        </p:nvSpPr>
        <p:spPr>
          <a:xfrm>
            <a:off x="4746563" y="1071915"/>
            <a:ext cx="342900" cy="342900"/>
          </a:xfrm>
        </p:spPr>
        <p:txBody>
          <a:bodyPr wrap="square">
            <a:noAutofit/>
          </a:bodyPr>
          <a:lstStyle>
            <a:lvl1pPr>
              <a:defRPr sz="450"/>
            </a:lvl1pPr>
          </a:lstStyle>
          <a:p>
            <a:r>
              <a:rPr lang="zh-CN" altLang="en-US"/>
              <a:t>单击图标添加图片</a:t>
            </a:r>
            <a:endParaRPr lang="en-US"/>
          </a:p>
        </p:txBody>
      </p:sp>
      <p:sp>
        <p:nvSpPr>
          <p:cNvPr id="26" name="Picture Placeholder 21">
            <a:extLst>
              <a:ext uri="{FF2B5EF4-FFF2-40B4-BE49-F238E27FC236}">
                <a16:creationId xmlns:a16="http://schemas.microsoft.com/office/drawing/2014/main" id="{4DB234A8-087D-A43D-4509-0CBA12779075}"/>
              </a:ext>
            </a:extLst>
          </p:cNvPr>
          <p:cNvSpPr>
            <a:spLocks noGrp="1" noChangeAspect="1"/>
          </p:cNvSpPr>
          <p:nvPr>
            <p:ph type="pic" sz="quarter" idx="58"/>
          </p:nvPr>
        </p:nvSpPr>
        <p:spPr>
          <a:xfrm>
            <a:off x="6985397" y="1071915"/>
            <a:ext cx="342900" cy="342900"/>
          </a:xfrm>
        </p:spPr>
        <p:txBody>
          <a:bodyPr wrap="square">
            <a:noAutofit/>
          </a:bodyPr>
          <a:lstStyle>
            <a:lvl1pPr>
              <a:defRPr sz="450"/>
            </a:lvl1pPr>
          </a:lstStyle>
          <a:p>
            <a:r>
              <a:rPr lang="zh-CN" altLang="en-US"/>
              <a:t>单击图标添加图片</a:t>
            </a:r>
            <a:endParaRPr lang="en-US"/>
          </a:p>
        </p:txBody>
      </p:sp>
    </p:spTree>
    <p:extLst>
      <p:ext uri="{BB962C8B-B14F-4D97-AF65-F5344CB8AC3E}">
        <p14:creationId xmlns:p14="http://schemas.microsoft.com/office/powerpoint/2010/main" val="2565774139"/>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Section Divider - Red">
    <p:bg>
      <p:bgPr>
        <a:solidFill>
          <a:srgbClr val="A3333B"/>
        </a:solid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5756A1EE-6F7F-2700-1886-5A254A86C604}"/>
              </a:ext>
            </a:extLst>
          </p:cNvPr>
          <p:cNvSpPr>
            <a:spLocks noGrp="1"/>
          </p:cNvSpPr>
          <p:nvPr>
            <p:ph type="ctrTitle" hasCustomPrompt="1"/>
          </p:nvPr>
        </p:nvSpPr>
        <p:spPr>
          <a:xfrm>
            <a:off x="252124" y="2250174"/>
            <a:ext cx="5273802" cy="553998"/>
          </a:xfrm>
          <a:prstGeom prst="rect">
            <a:avLst/>
          </a:prstGeom>
        </p:spPr>
        <p:txBody>
          <a:bodyPr anchor="ctr" anchorCtr="0"/>
          <a:lstStyle>
            <a:lvl1pPr algn="l">
              <a:lnSpc>
                <a:spcPct val="100000"/>
              </a:lnSpc>
              <a:defRPr sz="3600">
                <a:solidFill>
                  <a:schemeClr val="bg1"/>
                </a:solidFill>
              </a:defRPr>
            </a:lvl1pPr>
          </a:lstStyle>
          <a:p>
            <a:r>
              <a:rPr lang="zh-CN" altLang="en-US"/>
              <a:t>添加章节名称</a:t>
            </a:r>
            <a:endParaRPr lang="en-US"/>
          </a:p>
        </p:txBody>
      </p:sp>
      <p:sp>
        <p:nvSpPr>
          <p:cNvPr id="2" name="Slide Number Placeholder 5">
            <a:extLst>
              <a:ext uri="{FF2B5EF4-FFF2-40B4-BE49-F238E27FC236}">
                <a16:creationId xmlns:a16="http://schemas.microsoft.com/office/drawing/2014/main" id="{AC7408C9-F530-FCD6-6AE8-206FBD06EACC}"/>
              </a:ext>
            </a:extLst>
          </p:cNvPr>
          <p:cNvSpPr txBox="1">
            <a:spLocks/>
          </p:cNvSpPr>
          <p:nvPr/>
        </p:nvSpPr>
        <p:spPr>
          <a:xfrm>
            <a:off x="8177248" y="4789012"/>
            <a:ext cx="274123" cy="103874"/>
          </a:xfrm>
          <a:prstGeom prst="rect">
            <a:avLst/>
          </a:prstGeom>
        </p:spPr>
        <p:txBody>
          <a:bodyPr vert="horz" lIns="0" tIns="0" rIns="0" bIns="0" rtlCol="0" anchor="t" anchorCtr="0"/>
          <a:lstStyle>
            <a:defPPr>
              <a:defRPr lang="en-US"/>
            </a:defPPr>
            <a:lvl1pPr algn="r" rtl="0" fontAlgn="auto">
              <a:spcBef>
                <a:spcPts val="0"/>
              </a:spcBef>
              <a:spcAft>
                <a:spcPts val="0"/>
              </a:spcAft>
              <a:defRPr sz="800" kern="1200" smtClean="0">
                <a:solidFill>
                  <a:schemeClr val="tx2"/>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fld id="{A0742EFC-8BEC-49F9-9CC9-7EDCB5B63F76}" type="slidenum">
              <a:rPr lang="en-US" sz="675" b="0" smtClean="0">
                <a:solidFill>
                  <a:schemeClr val="bg1"/>
                </a:solidFill>
                <a:latin typeface="+mj-lt"/>
              </a:rPr>
              <a:pPr>
                <a:defRPr/>
              </a:pPr>
              <a:t>‹#›</a:t>
            </a:fld>
            <a:endParaRPr lang="en-US" sz="675" b="0">
              <a:solidFill>
                <a:schemeClr val="bg1"/>
              </a:solidFill>
              <a:latin typeface="+mj-lt"/>
            </a:endParaRPr>
          </a:p>
        </p:txBody>
      </p:sp>
      <p:pic>
        <p:nvPicPr>
          <p:cNvPr id="5" name="Graphic 4">
            <a:extLst>
              <a:ext uri="{FF2B5EF4-FFF2-40B4-BE49-F238E27FC236}">
                <a16:creationId xmlns:a16="http://schemas.microsoft.com/office/drawing/2014/main" id="{34542FB0-0A8D-7956-286D-D2878D0C6C1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662609" y="4738580"/>
            <a:ext cx="205740" cy="205740"/>
          </a:xfrm>
          <a:prstGeom prst="rect">
            <a:avLst/>
          </a:prstGeom>
        </p:spPr>
      </p:pic>
      <p:pic>
        <p:nvPicPr>
          <p:cNvPr id="6" name="Graphic 5">
            <a:extLst>
              <a:ext uri="{FF2B5EF4-FFF2-40B4-BE49-F238E27FC236}">
                <a16:creationId xmlns:a16="http://schemas.microsoft.com/office/drawing/2014/main" id="{E14CD86F-8D31-C28C-E544-7806AA4F995B}"/>
              </a:ext>
            </a:extLst>
          </p:cNvPr>
          <p:cNvPicPr>
            <a:picLocks noGrp="1" noRot="1" noChangeAspec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tretch>
            <a:fillRect/>
          </a:stretch>
        </p:blipFill>
        <p:spPr>
          <a:xfrm>
            <a:off x="-10634" y="390746"/>
            <a:ext cx="8778554" cy="4135641"/>
          </a:xfrm>
          <a:prstGeom prst="rect">
            <a:avLst/>
          </a:prstGeom>
        </p:spPr>
      </p:pic>
    </p:spTree>
    <p:extLst>
      <p:ext uri="{BB962C8B-B14F-4D97-AF65-F5344CB8AC3E}">
        <p14:creationId xmlns:p14="http://schemas.microsoft.com/office/powerpoint/2010/main" val="1612931750"/>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Subsection Slide - Re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A7E6F121-54BB-B51D-BBBE-EB6B961382C1}"/>
              </a:ext>
            </a:extLst>
          </p:cNvPr>
          <p:cNvSpPr txBox="1">
            <a:spLocks/>
          </p:cNvSpPr>
          <p:nvPr/>
        </p:nvSpPr>
        <p:spPr>
          <a:xfrm>
            <a:off x="8177248" y="4789012"/>
            <a:ext cx="274123" cy="103874"/>
          </a:xfrm>
          <a:prstGeom prst="rect">
            <a:avLst/>
          </a:prstGeom>
        </p:spPr>
        <p:txBody>
          <a:bodyPr vert="horz" lIns="0" tIns="0" rIns="0" bIns="0" rtlCol="0" anchor="t" anchorCtr="0"/>
          <a:lstStyle>
            <a:defPPr>
              <a:defRPr lang="en-US"/>
            </a:defPPr>
            <a:lvl1pPr algn="r" rtl="0" fontAlgn="auto">
              <a:spcBef>
                <a:spcPts val="0"/>
              </a:spcBef>
              <a:spcAft>
                <a:spcPts val="0"/>
              </a:spcAft>
              <a:defRPr sz="800" kern="1200" smtClean="0">
                <a:solidFill>
                  <a:schemeClr val="tx2"/>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fld id="{A0742EFC-8BEC-49F9-9CC9-7EDCB5B63F76}" type="slidenum">
              <a:rPr lang="en-US" sz="675" b="0" smtClean="0">
                <a:solidFill>
                  <a:schemeClr val="accent5"/>
                </a:solidFill>
                <a:latin typeface="+mj-lt"/>
              </a:rPr>
              <a:pPr>
                <a:defRPr/>
              </a:pPr>
              <a:t>‹#›</a:t>
            </a:fld>
            <a:endParaRPr lang="en-US" sz="675" b="0">
              <a:solidFill>
                <a:schemeClr val="accent5"/>
              </a:solidFill>
              <a:latin typeface="+mj-lt"/>
            </a:endParaRPr>
          </a:p>
        </p:txBody>
      </p:sp>
      <p:pic>
        <p:nvPicPr>
          <p:cNvPr id="7" name="Graphic 6">
            <a:extLst>
              <a:ext uri="{FF2B5EF4-FFF2-40B4-BE49-F238E27FC236}">
                <a16:creationId xmlns:a16="http://schemas.microsoft.com/office/drawing/2014/main" id="{686B9C51-E87D-7FB8-6D29-FD3C98B80EA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662609" y="4738580"/>
            <a:ext cx="205740" cy="205740"/>
          </a:xfrm>
          <a:prstGeom prst="rect">
            <a:avLst/>
          </a:prstGeom>
        </p:spPr>
      </p:pic>
      <p:sp>
        <p:nvSpPr>
          <p:cNvPr id="8" name="Title 1">
            <a:extLst>
              <a:ext uri="{FF2B5EF4-FFF2-40B4-BE49-F238E27FC236}">
                <a16:creationId xmlns:a16="http://schemas.microsoft.com/office/drawing/2014/main" id="{7F30AAFD-7DE3-02BC-AE7F-5E4EF92B3417}"/>
              </a:ext>
            </a:extLst>
          </p:cNvPr>
          <p:cNvSpPr>
            <a:spLocks noGrp="1"/>
          </p:cNvSpPr>
          <p:nvPr>
            <p:ph type="ctrTitle" hasCustomPrompt="1"/>
          </p:nvPr>
        </p:nvSpPr>
        <p:spPr>
          <a:xfrm>
            <a:off x="252124" y="2250173"/>
            <a:ext cx="5273802" cy="553998"/>
          </a:xfrm>
          <a:prstGeom prst="rect">
            <a:avLst/>
          </a:prstGeom>
        </p:spPr>
        <p:txBody>
          <a:bodyPr anchor="ctr" anchorCtr="0"/>
          <a:lstStyle>
            <a:lvl1pPr algn="l">
              <a:lnSpc>
                <a:spcPct val="100000"/>
              </a:lnSpc>
              <a:defRPr sz="3600">
                <a:solidFill>
                  <a:schemeClr val="accent5"/>
                </a:solidFill>
              </a:defRPr>
            </a:lvl1pPr>
          </a:lstStyle>
          <a:p>
            <a:r>
              <a:rPr lang="zh-CN" altLang="en-US"/>
              <a:t>添加章节名称</a:t>
            </a:r>
            <a:endParaRPr lang="en-US"/>
          </a:p>
        </p:txBody>
      </p:sp>
      <p:pic>
        <p:nvPicPr>
          <p:cNvPr id="2" name="Graphic 1">
            <a:extLst>
              <a:ext uri="{FF2B5EF4-FFF2-40B4-BE49-F238E27FC236}">
                <a16:creationId xmlns:a16="http://schemas.microsoft.com/office/drawing/2014/main" id="{00FF7E45-50FB-E916-14A8-1C3215D858F8}"/>
              </a:ext>
            </a:extLst>
          </p:cNvPr>
          <p:cNvPicPr>
            <a:picLocks noGrp="1" noRot="1" noChangeAspec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tretch>
            <a:fillRect/>
          </a:stretch>
        </p:blipFill>
        <p:spPr>
          <a:xfrm>
            <a:off x="-10634" y="390746"/>
            <a:ext cx="8778554" cy="4135641"/>
          </a:xfrm>
          <a:prstGeom prst="rect">
            <a:avLst/>
          </a:prstGeom>
        </p:spPr>
      </p:pic>
    </p:spTree>
    <p:extLst>
      <p:ext uri="{BB962C8B-B14F-4D97-AF65-F5344CB8AC3E}">
        <p14:creationId xmlns:p14="http://schemas.microsoft.com/office/powerpoint/2010/main" val="2315593214"/>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Section Divider -  Midnight Blue">
    <p:bg>
      <p:bgPr>
        <a:solidFill>
          <a:schemeClr val="accent3"/>
        </a:solidFill>
        <a:effectLst/>
      </p:bgPr>
    </p:bg>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92FECB00-AC7C-C060-3DF3-2A6C33A35F46}"/>
              </a:ext>
            </a:extLst>
          </p:cNvPr>
          <p:cNvSpPr txBox="1">
            <a:spLocks/>
          </p:cNvSpPr>
          <p:nvPr/>
        </p:nvSpPr>
        <p:spPr>
          <a:xfrm>
            <a:off x="8177248" y="4789012"/>
            <a:ext cx="274123" cy="103874"/>
          </a:xfrm>
          <a:prstGeom prst="rect">
            <a:avLst/>
          </a:prstGeom>
        </p:spPr>
        <p:txBody>
          <a:bodyPr vert="horz" lIns="0" tIns="0" rIns="0" bIns="0" rtlCol="0" anchor="t" anchorCtr="0"/>
          <a:lstStyle>
            <a:defPPr>
              <a:defRPr lang="en-US"/>
            </a:defPPr>
            <a:lvl1pPr algn="r" rtl="0" fontAlgn="auto">
              <a:spcBef>
                <a:spcPts val="0"/>
              </a:spcBef>
              <a:spcAft>
                <a:spcPts val="0"/>
              </a:spcAft>
              <a:defRPr sz="800" kern="1200" smtClean="0">
                <a:solidFill>
                  <a:schemeClr val="tx2"/>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fld id="{A0742EFC-8BEC-49F9-9CC9-7EDCB5B63F76}" type="slidenum">
              <a:rPr lang="en-US" sz="675" b="0" smtClean="0">
                <a:solidFill>
                  <a:schemeClr val="bg1"/>
                </a:solidFill>
                <a:latin typeface="+mj-lt"/>
              </a:rPr>
              <a:pPr>
                <a:defRPr/>
              </a:pPr>
              <a:t>‹#›</a:t>
            </a:fld>
            <a:endParaRPr lang="en-US" sz="675" b="0">
              <a:solidFill>
                <a:schemeClr val="bg1"/>
              </a:solidFill>
              <a:latin typeface="+mj-lt"/>
            </a:endParaRPr>
          </a:p>
        </p:txBody>
      </p:sp>
      <p:sp>
        <p:nvSpPr>
          <p:cNvPr id="7" name="Title 1">
            <a:extLst>
              <a:ext uri="{FF2B5EF4-FFF2-40B4-BE49-F238E27FC236}">
                <a16:creationId xmlns:a16="http://schemas.microsoft.com/office/drawing/2014/main" id="{45628D6B-2CFA-AB61-B2EA-B2E2FA697945}"/>
              </a:ext>
            </a:extLst>
          </p:cNvPr>
          <p:cNvSpPr>
            <a:spLocks noGrp="1"/>
          </p:cNvSpPr>
          <p:nvPr>
            <p:ph type="ctrTitle" hasCustomPrompt="1"/>
          </p:nvPr>
        </p:nvSpPr>
        <p:spPr>
          <a:xfrm>
            <a:off x="252124" y="2250173"/>
            <a:ext cx="5273802" cy="553998"/>
          </a:xfrm>
          <a:prstGeom prst="rect">
            <a:avLst/>
          </a:prstGeom>
        </p:spPr>
        <p:txBody>
          <a:bodyPr anchor="ctr" anchorCtr="0"/>
          <a:lstStyle>
            <a:lvl1pPr algn="l">
              <a:lnSpc>
                <a:spcPct val="100000"/>
              </a:lnSpc>
              <a:defRPr sz="3600">
                <a:solidFill>
                  <a:schemeClr val="bg1"/>
                </a:solidFill>
              </a:defRPr>
            </a:lvl1pPr>
          </a:lstStyle>
          <a:p>
            <a:r>
              <a:rPr lang="zh-CN" altLang="en-US"/>
              <a:t>添加章节名称</a:t>
            </a:r>
            <a:endParaRPr lang="en-US"/>
          </a:p>
        </p:txBody>
      </p:sp>
      <p:pic>
        <p:nvPicPr>
          <p:cNvPr id="2" name="Graphic 1">
            <a:extLst>
              <a:ext uri="{FF2B5EF4-FFF2-40B4-BE49-F238E27FC236}">
                <a16:creationId xmlns:a16="http://schemas.microsoft.com/office/drawing/2014/main" id="{1C3B1EEF-84CF-6ED1-F52B-DD57093318C5}"/>
              </a:ext>
            </a:extLst>
          </p:cNvPr>
          <p:cNvPicPr>
            <a:picLocks noGrp="1" noRot="1" noChangeAspect="1" noMove="1" noResize="1" noEditPoints="1" noAdjustHandles="1" noChangeArrowheads="1" noChangeShapeType="1" noCrop="1"/>
          </p:cNvPicPr>
          <p:nvPr/>
        </p:nvPicPr>
        <p:blipFill>
          <a:blip r:embed="rId2">
            <a:extLst>
              <a:ext uri="{96DAC541-7B7A-43D3-8B79-37D633B846F1}">
                <asvg:svgBlip xmlns:asvg="http://schemas.microsoft.com/office/drawing/2016/SVG/main" r:embed="rId3"/>
              </a:ext>
            </a:extLst>
          </a:blip>
          <a:stretch>
            <a:fillRect/>
          </a:stretch>
        </p:blipFill>
        <p:spPr>
          <a:xfrm>
            <a:off x="-10634" y="390746"/>
            <a:ext cx="8778554" cy="4135641"/>
          </a:xfrm>
          <a:prstGeom prst="rect">
            <a:avLst/>
          </a:prstGeom>
        </p:spPr>
      </p:pic>
    </p:spTree>
    <p:extLst>
      <p:ext uri="{BB962C8B-B14F-4D97-AF65-F5344CB8AC3E}">
        <p14:creationId xmlns:p14="http://schemas.microsoft.com/office/powerpoint/2010/main" val="3331410127"/>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Subsection Slide - Midnight Blue">
    <p:bg>
      <p:bgPr>
        <a:solidFill>
          <a:schemeClr val="accent3">
            <a:alpha val="21000"/>
          </a:schemeClr>
        </a:solidFill>
        <a:effectLst/>
      </p:bgPr>
    </p:bg>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CF3A46A4-C5CE-E391-2E95-3891B466474D}"/>
              </a:ext>
            </a:extLst>
          </p:cNvPr>
          <p:cNvSpPr txBox="1">
            <a:spLocks/>
          </p:cNvSpPr>
          <p:nvPr/>
        </p:nvSpPr>
        <p:spPr>
          <a:xfrm>
            <a:off x="8177248" y="4789012"/>
            <a:ext cx="274123" cy="103874"/>
          </a:xfrm>
          <a:prstGeom prst="rect">
            <a:avLst/>
          </a:prstGeom>
        </p:spPr>
        <p:txBody>
          <a:bodyPr vert="horz" lIns="0" tIns="0" rIns="0" bIns="0" rtlCol="0" anchor="t" anchorCtr="0"/>
          <a:lstStyle>
            <a:defPPr>
              <a:defRPr lang="en-US"/>
            </a:defPPr>
            <a:lvl1pPr algn="r" rtl="0" fontAlgn="auto">
              <a:spcBef>
                <a:spcPts val="0"/>
              </a:spcBef>
              <a:spcAft>
                <a:spcPts val="0"/>
              </a:spcAft>
              <a:defRPr sz="800" kern="1200" smtClean="0">
                <a:solidFill>
                  <a:schemeClr val="tx2"/>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fld id="{A0742EFC-8BEC-49F9-9CC9-7EDCB5B63F76}" type="slidenum">
              <a:rPr lang="en-US" sz="675" b="0" smtClean="0">
                <a:solidFill>
                  <a:schemeClr val="tx2"/>
                </a:solidFill>
                <a:latin typeface="+mj-lt"/>
              </a:rPr>
              <a:pPr>
                <a:defRPr/>
              </a:pPr>
              <a:t>‹#›</a:t>
            </a:fld>
            <a:endParaRPr lang="en-US" sz="675" b="0">
              <a:solidFill>
                <a:schemeClr val="tx2"/>
              </a:solidFill>
              <a:latin typeface="+mj-lt"/>
            </a:endParaRPr>
          </a:p>
        </p:txBody>
      </p:sp>
      <p:pic>
        <p:nvPicPr>
          <p:cNvPr id="6" name="Graphic 5">
            <a:extLst>
              <a:ext uri="{FF2B5EF4-FFF2-40B4-BE49-F238E27FC236}">
                <a16:creationId xmlns:a16="http://schemas.microsoft.com/office/drawing/2014/main" id="{A7B1D883-E781-C6FE-8716-9F15742B3FD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662609" y="4738580"/>
            <a:ext cx="205740" cy="205740"/>
          </a:xfrm>
          <a:prstGeom prst="rect">
            <a:avLst/>
          </a:prstGeom>
        </p:spPr>
      </p:pic>
      <p:sp>
        <p:nvSpPr>
          <p:cNvPr id="4" name="Title 1">
            <a:extLst>
              <a:ext uri="{FF2B5EF4-FFF2-40B4-BE49-F238E27FC236}">
                <a16:creationId xmlns:a16="http://schemas.microsoft.com/office/drawing/2014/main" id="{D6B955C1-69D5-A4BC-61A2-B0653E79618B}"/>
              </a:ext>
            </a:extLst>
          </p:cNvPr>
          <p:cNvSpPr>
            <a:spLocks noGrp="1"/>
          </p:cNvSpPr>
          <p:nvPr>
            <p:ph type="ctrTitle" hasCustomPrompt="1"/>
          </p:nvPr>
        </p:nvSpPr>
        <p:spPr>
          <a:xfrm>
            <a:off x="252124" y="2250173"/>
            <a:ext cx="5273802" cy="553998"/>
          </a:xfrm>
          <a:prstGeom prst="rect">
            <a:avLst/>
          </a:prstGeom>
        </p:spPr>
        <p:txBody>
          <a:bodyPr anchor="ctr" anchorCtr="0"/>
          <a:lstStyle>
            <a:lvl1pPr algn="l">
              <a:lnSpc>
                <a:spcPct val="100000"/>
              </a:lnSpc>
              <a:defRPr sz="3600">
                <a:solidFill>
                  <a:schemeClr val="accent3"/>
                </a:solidFill>
              </a:defRPr>
            </a:lvl1pPr>
          </a:lstStyle>
          <a:p>
            <a:r>
              <a:rPr lang="zh-CN" altLang="en-US"/>
              <a:t>添加章节名称</a:t>
            </a:r>
            <a:endParaRPr lang="en-US"/>
          </a:p>
        </p:txBody>
      </p:sp>
      <p:pic>
        <p:nvPicPr>
          <p:cNvPr id="2" name="Graphic 1">
            <a:extLst>
              <a:ext uri="{FF2B5EF4-FFF2-40B4-BE49-F238E27FC236}">
                <a16:creationId xmlns:a16="http://schemas.microsoft.com/office/drawing/2014/main" id="{15E5FF0A-3C22-1A27-68E6-983832B8685C}"/>
              </a:ext>
            </a:extLst>
          </p:cNvPr>
          <p:cNvPicPr>
            <a:picLocks noGrp="1" noRot="1" noChangeAspec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tretch>
            <a:fillRect/>
          </a:stretch>
        </p:blipFill>
        <p:spPr>
          <a:xfrm>
            <a:off x="-10634" y="390746"/>
            <a:ext cx="8778554" cy="4135641"/>
          </a:xfrm>
          <a:prstGeom prst="rect">
            <a:avLst/>
          </a:prstGeom>
        </p:spPr>
      </p:pic>
    </p:spTree>
    <p:extLst>
      <p:ext uri="{BB962C8B-B14F-4D97-AF65-F5344CB8AC3E}">
        <p14:creationId xmlns:p14="http://schemas.microsoft.com/office/powerpoint/2010/main" val="1009161326"/>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Section Divider - Dark Blue">
    <p:bg>
      <p:bgPr>
        <a:solidFill>
          <a:srgbClr val="003A70"/>
        </a:solidFill>
        <a:effectLst/>
      </p:bgPr>
    </p:bg>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8DF0027C-FD14-0E29-D20C-56E08A5F0BAB}"/>
              </a:ext>
            </a:extLst>
          </p:cNvPr>
          <p:cNvSpPr txBox="1">
            <a:spLocks/>
          </p:cNvSpPr>
          <p:nvPr/>
        </p:nvSpPr>
        <p:spPr>
          <a:xfrm>
            <a:off x="8177248" y="4789012"/>
            <a:ext cx="274123" cy="103874"/>
          </a:xfrm>
          <a:prstGeom prst="rect">
            <a:avLst/>
          </a:prstGeom>
        </p:spPr>
        <p:txBody>
          <a:bodyPr vert="horz" lIns="0" tIns="0" rIns="0" bIns="0" rtlCol="0" anchor="t" anchorCtr="0"/>
          <a:lstStyle>
            <a:defPPr>
              <a:defRPr lang="en-US"/>
            </a:defPPr>
            <a:lvl1pPr algn="r" rtl="0" fontAlgn="auto">
              <a:spcBef>
                <a:spcPts val="0"/>
              </a:spcBef>
              <a:spcAft>
                <a:spcPts val="0"/>
              </a:spcAft>
              <a:defRPr sz="800" kern="1200" smtClean="0">
                <a:solidFill>
                  <a:schemeClr val="tx2"/>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fld id="{A0742EFC-8BEC-49F9-9CC9-7EDCB5B63F76}" type="slidenum">
              <a:rPr lang="en-US" sz="675" b="0" smtClean="0">
                <a:solidFill>
                  <a:schemeClr val="bg1"/>
                </a:solidFill>
                <a:latin typeface="+mj-lt"/>
              </a:rPr>
              <a:pPr>
                <a:defRPr/>
              </a:pPr>
              <a:t>‹#›</a:t>
            </a:fld>
            <a:endParaRPr lang="en-US" sz="675" b="0">
              <a:solidFill>
                <a:schemeClr val="bg1"/>
              </a:solidFill>
              <a:latin typeface="+mj-lt"/>
            </a:endParaRPr>
          </a:p>
        </p:txBody>
      </p:sp>
      <p:sp>
        <p:nvSpPr>
          <p:cNvPr id="2" name="Title 1">
            <a:extLst>
              <a:ext uri="{FF2B5EF4-FFF2-40B4-BE49-F238E27FC236}">
                <a16:creationId xmlns:a16="http://schemas.microsoft.com/office/drawing/2014/main" id="{69CDB6B9-50A4-BC13-6571-6DC019EBF14F}"/>
              </a:ext>
            </a:extLst>
          </p:cNvPr>
          <p:cNvSpPr>
            <a:spLocks noGrp="1"/>
          </p:cNvSpPr>
          <p:nvPr>
            <p:ph type="ctrTitle" hasCustomPrompt="1"/>
          </p:nvPr>
        </p:nvSpPr>
        <p:spPr>
          <a:xfrm>
            <a:off x="252124" y="2250173"/>
            <a:ext cx="5273802" cy="553998"/>
          </a:xfrm>
          <a:prstGeom prst="rect">
            <a:avLst/>
          </a:prstGeom>
        </p:spPr>
        <p:txBody>
          <a:bodyPr anchor="ctr" anchorCtr="0"/>
          <a:lstStyle>
            <a:lvl1pPr algn="l">
              <a:lnSpc>
                <a:spcPct val="100000"/>
              </a:lnSpc>
              <a:defRPr sz="3600">
                <a:solidFill>
                  <a:schemeClr val="bg1"/>
                </a:solidFill>
              </a:defRPr>
            </a:lvl1pPr>
          </a:lstStyle>
          <a:p>
            <a:r>
              <a:rPr lang="zh-CN" altLang="en-US"/>
              <a:t>添加章节名称</a:t>
            </a:r>
            <a:endParaRPr lang="en-US"/>
          </a:p>
        </p:txBody>
      </p:sp>
      <p:pic>
        <p:nvPicPr>
          <p:cNvPr id="4" name="Graphic 3">
            <a:extLst>
              <a:ext uri="{FF2B5EF4-FFF2-40B4-BE49-F238E27FC236}">
                <a16:creationId xmlns:a16="http://schemas.microsoft.com/office/drawing/2014/main" id="{3F048AD1-D567-0C50-78B4-18089990D66E}"/>
              </a:ext>
            </a:extLst>
          </p:cNvPr>
          <p:cNvPicPr>
            <a:picLocks noGrp="1" noRot="1" noChangeAspect="1" noMove="1" noResize="1" noEditPoints="1" noAdjustHandles="1" noChangeArrowheads="1" noChangeShapeType="1" noCrop="1"/>
          </p:cNvPicPr>
          <p:nvPr/>
        </p:nvPicPr>
        <p:blipFill>
          <a:blip r:embed="rId2">
            <a:extLst>
              <a:ext uri="{96DAC541-7B7A-43D3-8B79-37D633B846F1}">
                <asvg:svgBlip xmlns:asvg="http://schemas.microsoft.com/office/drawing/2016/SVG/main" r:embed="rId3"/>
              </a:ext>
            </a:extLst>
          </a:blip>
          <a:stretch>
            <a:fillRect/>
          </a:stretch>
        </p:blipFill>
        <p:spPr>
          <a:xfrm>
            <a:off x="-10634" y="390746"/>
            <a:ext cx="8778554" cy="4135641"/>
          </a:xfrm>
          <a:prstGeom prst="rect">
            <a:avLst/>
          </a:prstGeom>
        </p:spPr>
      </p:pic>
    </p:spTree>
    <p:extLst>
      <p:ext uri="{BB962C8B-B14F-4D97-AF65-F5344CB8AC3E}">
        <p14:creationId xmlns:p14="http://schemas.microsoft.com/office/powerpoint/2010/main" val="2569643507"/>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Subsection Slide - Dark Blue">
    <p:bg>
      <p:bgPr>
        <a:solidFill>
          <a:srgbClr val="C9D8E3"/>
        </a:solidFill>
        <a:effectLst/>
      </p:bgPr>
    </p:bg>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8DF0027C-FD14-0E29-D20C-56E08A5F0BAB}"/>
              </a:ext>
            </a:extLst>
          </p:cNvPr>
          <p:cNvSpPr txBox="1">
            <a:spLocks/>
          </p:cNvSpPr>
          <p:nvPr/>
        </p:nvSpPr>
        <p:spPr>
          <a:xfrm>
            <a:off x="8177248" y="4789012"/>
            <a:ext cx="274123" cy="103874"/>
          </a:xfrm>
          <a:prstGeom prst="rect">
            <a:avLst/>
          </a:prstGeom>
        </p:spPr>
        <p:txBody>
          <a:bodyPr vert="horz" lIns="0" tIns="0" rIns="0" bIns="0" rtlCol="0" anchor="t" anchorCtr="0"/>
          <a:lstStyle>
            <a:defPPr>
              <a:defRPr lang="en-US"/>
            </a:defPPr>
            <a:lvl1pPr algn="r" rtl="0" fontAlgn="auto">
              <a:spcBef>
                <a:spcPts val="0"/>
              </a:spcBef>
              <a:spcAft>
                <a:spcPts val="0"/>
              </a:spcAft>
              <a:defRPr sz="800" kern="1200" smtClean="0">
                <a:solidFill>
                  <a:schemeClr val="tx2"/>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fld id="{A0742EFC-8BEC-49F9-9CC9-7EDCB5B63F76}" type="slidenum">
              <a:rPr lang="en-US" sz="675" b="0" smtClean="0">
                <a:solidFill>
                  <a:schemeClr val="tx2"/>
                </a:solidFill>
                <a:latin typeface="+mj-lt"/>
              </a:rPr>
              <a:pPr>
                <a:defRPr/>
              </a:pPr>
              <a:t>‹#›</a:t>
            </a:fld>
            <a:endParaRPr lang="en-US" sz="675" b="0">
              <a:solidFill>
                <a:schemeClr val="tx2"/>
              </a:solidFill>
              <a:latin typeface="+mj-lt"/>
            </a:endParaRPr>
          </a:p>
        </p:txBody>
      </p:sp>
      <p:pic>
        <p:nvPicPr>
          <p:cNvPr id="7" name="Graphic 6">
            <a:extLst>
              <a:ext uri="{FF2B5EF4-FFF2-40B4-BE49-F238E27FC236}">
                <a16:creationId xmlns:a16="http://schemas.microsoft.com/office/drawing/2014/main" id="{8D640988-0EBB-4CDC-379D-D1E7C9BE37B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662609" y="4738580"/>
            <a:ext cx="205740" cy="205740"/>
          </a:xfrm>
          <a:prstGeom prst="rect">
            <a:avLst/>
          </a:prstGeom>
        </p:spPr>
      </p:pic>
      <p:sp>
        <p:nvSpPr>
          <p:cNvPr id="2" name="Title 1">
            <a:extLst>
              <a:ext uri="{FF2B5EF4-FFF2-40B4-BE49-F238E27FC236}">
                <a16:creationId xmlns:a16="http://schemas.microsoft.com/office/drawing/2014/main" id="{69CDB6B9-50A4-BC13-6571-6DC019EBF14F}"/>
              </a:ext>
            </a:extLst>
          </p:cNvPr>
          <p:cNvSpPr>
            <a:spLocks noGrp="1"/>
          </p:cNvSpPr>
          <p:nvPr>
            <p:ph type="ctrTitle" hasCustomPrompt="1"/>
          </p:nvPr>
        </p:nvSpPr>
        <p:spPr>
          <a:xfrm>
            <a:off x="252124" y="2250173"/>
            <a:ext cx="5273802" cy="553998"/>
          </a:xfrm>
          <a:prstGeom prst="rect">
            <a:avLst/>
          </a:prstGeom>
        </p:spPr>
        <p:txBody>
          <a:bodyPr anchor="ctr" anchorCtr="0"/>
          <a:lstStyle>
            <a:lvl1pPr algn="l">
              <a:lnSpc>
                <a:spcPct val="100000"/>
              </a:lnSpc>
              <a:defRPr sz="3600">
                <a:solidFill>
                  <a:schemeClr val="tx2"/>
                </a:solidFill>
              </a:defRPr>
            </a:lvl1pPr>
          </a:lstStyle>
          <a:p>
            <a:r>
              <a:rPr lang="zh-CN" altLang="en-US"/>
              <a:t>添加章节名称</a:t>
            </a:r>
            <a:endParaRPr lang="en-US"/>
          </a:p>
        </p:txBody>
      </p:sp>
      <p:pic>
        <p:nvPicPr>
          <p:cNvPr id="5" name="Graphic 4">
            <a:extLst>
              <a:ext uri="{FF2B5EF4-FFF2-40B4-BE49-F238E27FC236}">
                <a16:creationId xmlns:a16="http://schemas.microsoft.com/office/drawing/2014/main" id="{7564A73F-CC43-F4B4-DA0A-80D29A8FF5EE}"/>
              </a:ext>
            </a:extLst>
          </p:cNvPr>
          <p:cNvPicPr>
            <a:picLocks noGrp="1" noRot="1" noChangeAspec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tretch>
            <a:fillRect/>
          </a:stretch>
        </p:blipFill>
        <p:spPr>
          <a:xfrm>
            <a:off x="-10634" y="390746"/>
            <a:ext cx="8778554" cy="4135641"/>
          </a:xfrm>
          <a:prstGeom prst="rect">
            <a:avLst/>
          </a:prstGeom>
        </p:spPr>
      </p:pic>
    </p:spTree>
    <p:extLst>
      <p:ext uri="{BB962C8B-B14F-4D97-AF65-F5344CB8AC3E}">
        <p14:creationId xmlns:p14="http://schemas.microsoft.com/office/powerpoint/2010/main" val="470109481"/>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D63143A7-05D1-3997-E3D4-C010D81A4611}"/>
              </a:ext>
            </a:extLst>
          </p:cNvPr>
          <p:cNvSpPr>
            <a:spLocks noGrp="1"/>
          </p:cNvSpPr>
          <p:nvPr>
            <p:ph type="title"/>
          </p:nvPr>
        </p:nvSpPr>
        <p:spPr>
          <a:xfrm>
            <a:off x="268753" y="297088"/>
            <a:ext cx="8602594" cy="677108"/>
          </a:xfrm>
          <a:prstGeom prst="rect">
            <a:avLst/>
          </a:prstGeom>
        </p:spPr>
        <p:txBody>
          <a:bodyPr vert="horz" lIns="0" tIns="0" rIns="0" bIns="0" rtlCol="0" anchor="t" anchorCtr="0">
            <a:spAutoFit/>
          </a:bodyPr>
          <a:lstStyle/>
          <a:p>
            <a:endParaRPr lang="en-US"/>
          </a:p>
        </p:txBody>
      </p:sp>
      <p:sp>
        <p:nvSpPr>
          <p:cNvPr id="2" name="Footer Placeholder 1">
            <a:extLst>
              <a:ext uri="{FF2B5EF4-FFF2-40B4-BE49-F238E27FC236}">
                <a16:creationId xmlns:a16="http://schemas.microsoft.com/office/drawing/2014/main" id="{C30CD785-0CEF-A5E3-AF23-EC8F19AFD558}"/>
              </a:ext>
            </a:extLst>
          </p:cNvPr>
          <p:cNvSpPr>
            <a:spLocks noGrp="1"/>
          </p:cNvSpPr>
          <p:nvPr>
            <p:ph type="ftr" sz="quarter" idx="10"/>
          </p:nvPr>
        </p:nvSpPr>
        <p:spPr/>
        <p:txBody>
          <a:bodyPr/>
          <a:lstStyle/>
          <a:p>
            <a:endParaRPr lang="en-US"/>
          </a:p>
        </p:txBody>
      </p:sp>
      <p:cxnSp>
        <p:nvCxnSpPr>
          <p:cNvPr id="4" name="Straight Connector 3">
            <a:extLst>
              <a:ext uri="{FF2B5EF4-FFF2-40B4-BE49-F238E27FC236}">
                <a16:creationId xmlns:a16="http://schemas.microsoft.com/office/drawing/2014/main" id="{29BEBA64-D2E4-8A2C-80E8-D3C7433BA4BB}"/>
              </a:ext>
            </a:extLst>
          </p:cNvPr>
          <p:cNvCxnSpPr>
            <a:cxnSpLocks/>
          </p:cNvCxnSpPr>
          <p:nvPr userDrawn="1"/>
        </p:nvCxnSpPr>
        <p:spPr>
          <a:xfrm>
            <a:off x="273225" y="932837"/>
            <a:ext cx="8599932"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65288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Section Divider - Cerulean Blue">
    <p:bg>
      <p:bgPr>
        <a:solidFill>
          <a:schemeClr val="accent4"/>
        </a:solid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5F1050C0-78C5-A8CE-9372-DD480198E64F}"/>
              </a:ext>
            </a:extLst>
          </p:cNvPr>
          <p:cNvSpPr txBox="1">
            <a:spLocks/>
          </p:cNvSpPr>
          <p:nvPr/>
        </p:nvSpPr>
        <p:spPr>
          <a:xfrm>
            <a:off x="8177248" y="4789012"/>
            <a:ext cx="274123" cy="103874"/>
          </a:xfrm>
          <a:prstGeom prst="rect">
            <a:avLst/>
          </a:prstGeom>
        </p:spPr>
        <p:txBody>
          <a:bodyPr vert="horz" lIns="0" tIns="0" rIns="0" bIns="0" rtlCol="0" anchor="t" anchorCtr="0"/>
          <a:lstStyle>
            <a:defPPr>
              <a:defRPr lang="en-US"/>
            </a:defPPr>
            <a:lvl1pPr algn="r" rtl="0" fontAlgn="auto">
              <a:spcBef>
                <a:spcPts val="0"/>
              </a:spcBef>
              <a:spcAft>
                <a:spcPts val="0"/>
              </a:spcAft>
              <a:defRPr sz="800" kern="1200" smtClean="0">
                <a:solidFill>
                  <a:schemeClr val="tx2"/>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fld id="{A0742EFC-8BEC-49F9-9CC9-7EDCB5B63F76}" type="slidenum">
              <a:rPr lang="en-US" sz="675" b="0" smtClean="0">
                <a:solidFill>
                  <a:schemeClr val="bg1"/>
                </a:solidFill>
                <a:latin typeface="+mj-lt"/>
              </a:rPr>
              <a:pPr>
                <a:defRPr/>
              </a:pPr>
              <a:t>‹#›</a:t>
            </a:fld>
            <a:endParaRPr lang="en-US" sz="675" b="0">
              <a:solidFill>
                <a:schemeClr val="bg1"/>
              </a:solidFill>
              <a:latin typeface="+mj-lt"/>
            </a:endParaRPr>
          </a:p>
        </p:txBody>
      </p:sp>
      <p:pic>
        <p:nvPicPr>
          <p:cNvPr id="7" name="Graphic 6">
            <a:extLst>
              <a:ext uri="{FF2B5EF4-FFF2-40B4-BE49-F238E27FC236}">
                <a16:creationId xmlns:a16="http://schemas.microsoft.com/office/drawing/2014/main" id="{17A30941-74C5-53DE-2701-9B7BDD1E57B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662609" y="4738580"/>
            <a:ext cx="205740" cy="205740"/>
          </a:xfrm>
          <a:prstGeom prst="rect">
            <a:avLst/>
          </a:prstGeom>
        </p:spPr>
      </p:pic>
      <p:sp>
        <p:nvSpPr>
          <p:cNvPr id="3" name="Title 1">
            <a:extLst>
              <a:ext uri="{FF2B5EF4-FFF2-40B4-BE49-F238E27FC236}">
                <a16:creationId xmlns:a16="http://schemas.microsoft.com/office/drawing/2014/main" id="{99B6EF97-2D8C-0DA3-04A1-D1C1FC5756F8}"/>
              </a:ext>
            </a:extLst>
          </p:cNvPr>
          <p:cNvSpPr>
            <a:spLocks noGrp="1"/>
          </p:cNvSpPr>
          <p:nvPr>
            <p:ph type="ctrTitle" hasCustomPrompt="1"/>
          </p:nvPr>
        </p:nvSpPr>
        <p:spPr>
          <a:xfrm>
            <a:off x="252124" y="2250173"/>
            <a:ext cx="5273802" cy="553998"/>
          </a:xfrm>
          <a:prstGeom prst="rect">
            <a:avLst/>
          </a:prstGeom>
        </p:spPr>
        <p:txBody>
          <a:bodyPr anchor="ctr" anchorCtr="0"/>
          <a:lstStyle>
            <a:lvl1pPr algn="l">
              <a:lnSpc>
                <a:spcPct val="100000"/>
              </a:lnSpc>
              <a:defRPr sz="3600">
                <a:solidFill>
                  <a:schemeClr val="bg1"/>
                </a:solidFill>
              </a:defRPr>
            </a:lvl1pPr>
          </a:lstStyle>
          <a:p>
            <a:r>
              <a:rPr lang="zh-CN" altLang="en-US"/>
              <a:t>添加章节名称</a:t>
            </a:r>
            <a:endParaRPr lang="en-US"/>
          </a:p>
        </p:txBody>
      </p:sp>
      <p:pic>
        <p:nvPicPr>
          <p:cNvPr id="4" name="Graphic 3">
            <a:extLst>
              <a:ext uri="{FF2B5EF4-FFF2-40B4-BE49-F238E27FC236}">
                <a16:creationId xmlns:a16="http://schemas.microsoft.com/office/drawing/2014/main" id="{0685C168-C638-E110-B345-7E3D31B1735D}"/>
              </a:ext>
            </a:extLst>
          </p:cNvPr>
          <p:cNvPicPr>
            <a:picLocks noGrp="1" noRot="1" noChangeAspec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tretch>
            <a:fillRect/>
          </a:stretch>
        </p:blipFill>
        <p:spPr>
          <a:xfrm>
            <a:off x="-10634" y="390746"/>
            <a:ext cx="8778554" cy="4135641"/>
          </a:xfrm>
          <a:prstGeom prst="rect">
            <a:avLst/>
          </a:prstGeom>
        </p:spPr>
      </p:pic>
    </p:spTree>
    <p:extLst>
      <p:ext uri="{BB962C8B-B14F-4D97-AF65-F5344CB8AC3E}">
        <p14:creationId xmlns:p14="http://schemas.microsoft.com/office/powerpoint/2010/main" val="3750710183"/>
      </p:ext>
    </p:extLst>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Subsection Slide - Cerulean Blue">
    <p:bg>
      <p:bgPr>
        <a:solidFill>
          <a:schemeClr val="accent4">
            <a:alpha val="21000"/>
          </a:schemeClr>
        </a:solid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D1B293C-239E-416E-04E2-888E2D77D650}"/>
              </a:ext>
            </a:extLst>
          </p:cNvPr>
          <p:cNvSpPr txBox="1">
            <a:spLocks/>
          </p:cNvSpPr>
          <p:nvPr/>
        </p:nvSpPr>
        <p:spPr>
          <a:xfrm>
            <a:off x="8177248" y="4789012"/>
            <a:ext cx="274123" cy="103874"/>
          </a:xfrm>
          <a:prstGeom prst="rect">
            <a:avLst/>
          </a:prstGeom>
        </p:spPr>
        <p:txBody>
          <a:bodyPr vert="horz" lIns="0" tIns="0" rIns="0" bIns="0" rtlCol="0" anchor="t" anchorCtr="0"/>
          <a:lstStyle>
            <a:defPPr>
              <a:defRPr lang="en-US"/>
            </a:defPPr>
            <a:lvl1pPr algn="r" rtl="0" fontAlgn="auto">
              <a:spcBef>
                <a:spcPts val="0"/>
              </a:spcBef>
              <a:spcAft>
                <a:spcPts val="0"/>
              </a:spcAft>
              <a:defRPr sz="800" kern="1200" smtClean="0">
                <a:solidFill>
                  <a:schemeClr val="tx2"/>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fld id="{A0742EFC-8BEC-49F9-9CC9-7EDCB5B63F76}" type="slidenum">
              <a:rPr lang="en-US" sz="675" b="0" smtClean="0">
                <a:solidFill>
                  <a:schemeClr val="accent4"/>
                </a:solidFill>
                <a:latin typeface="+mj-lt"/>
              </a:rPr>
              <a:pPr>
                <a:defRPr/>
              </a:pPr>
              <a:t>‹#›</a:t>
            </a:fld>
            <a:endParaRPr lang="en-US" sz="675" b="0">
              <a:solidFill>
                <a:schemeClr val="accent4"/>
              </a:solidFill>
              <a:latin typeface="+mj-lt"/>
            </a:endParaRPr>
          </a:p>
        </p:txBody>
      </p:sp>
      <p:pic>
        <p:nvPicPr>
          <p:cNvPr id="7" name="Graphic 6">
            <a:extLst>
              <a:ext uri="{FF2B5EF4-FFF2-40B4-BE49-F238E27FC236}">
                <a16:creationId xmlns:a16="http://schemas.microsoft.com/office/drawing/2014/main" id="{7B238638-02E3-B42A-95A7-8441FAE709E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662609" y="4738580"/>
            <a:ext cx="205740" cy="205740"/>
          </a:xfrm>
          <a:prstGeom prst="rect">
            <a:avLst/>
          </a:prstGeom>
        </p:spPr>
      </p:pic>
      <p:sp>
        <p:nvSpPr>
          <p:cNvPr id="4" name="Title 1">
            <a:extLst>
              <a:ext uri="{FF2B5EF4-FFF2-40B4-BE49-F238E27FC236}">
                <a16:creationId xmlns:a16="http://schemas.microsoft.com/office/drawing/2014/main" id="{86787D85-7089-5356-E5D2-962648E17116}"/>
              </a:ext>
            </a:extLst>
          </p:cNvPr>
          <p:cNvSpPr>
            <a:spLocks noGrp="1"/>
          </p:cNvSpPr>
          <p:nvPr>
            <p:ph type="ctrTitle" hasCustomPrompt="1"/>
          </p:nvPr>
        </p:nvSpPr>
        <p:spPr>
          <a:xfrm>
            <a:off x="252124" y="2250173"/>
            <a:ext cx="5273802" cy="553998"/>
          </a:xfrm>
          <a:prstGeom prst="rect">
            <a:avLst/>
          </a:prstGeom>
        </p:spPr>
        <p:txBody>
          <a:bodyPr anchor="ctr" anchorCtr="0"/>
          <a:lstStyle>
            <a:lvl1pPr algn="l">
              <a:lnSpc>
                <a:spcPct val="100000"/>
              </a:lnSpc>
              <a:defRPr sz="3600">
                <a:solidFill>
                  <a:schemeClr val="accent4"/>
                </a:solidFill>
              </a:defRPr>
            </a:lvl1pPr>
          </a:lstStyle>
          <a:p>
            <a:r>
              <a:rPr lang="zh-CN" altLang="en-US"/>
              <a:t>添加章节名称</a:t>
            </a:r>
            <a:endParaRPr lang="en-US"/>
          </a:p>
        </p:txBody>
      </p:sp>
      <p:pic>
        <p:nvPicPr>
          <p:cNvPr id="2" name="Graphic 1">
            <a:extLst>
              <a:ext uri="{FF2B5EF4-FFF2-40B4-BE49-F238E27FC236}">
                <a16:creationId xmlns:a16="http://schemas.microsoft.com/office/drawing/2014/main" id="{2E8EB6BE-D982-711B-5AA4-A13F1B19CB90}"/>
              </a:ext>
            </a:extLst>
          </p:cNvPr>
          <p:cNvPicPr>
            <a:picLocks noGrp="1" noRot="1" noChangeAspec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tretch>
            <a:fillRect/>
          </a:stretch>
        </p:blipFill>
        <p:spPr>
          <a:xfrm>
            <a:off x="-10634" y="390746"/>
            <a:ext cx="8778554" cy="4135641"/>
          </a:xfrm>
          <a:prstGeom prst="rect">
            <a:avLst/>
          </a:prstGeom>
        </p:spPr>
      </p:pic>
    </p:spTree>
    <p:extLst>
      <p:ext uri="{BB962C8B-B14F-4D97-AF65-F5344CB8AC3E}">
        <p14:creationId xmlns:p14="http://schemas.microsoft.com/office/powerpoint/2010/main" val="4201352761"/>
      </p:ext>
    </p:extLst>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Section Divider - Greystone">
    <p:bg>
      <p:bgPr>
        <a:solidFill>
          <a:srgbClr val="827870"/>
        </a:solidFill>
        <a:effectLst/>
      </p:bgPr>
    </p:bg>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8DF0027C-FD14-0E29-D20C-56E08A5F0BAB}"/>
              </a:ext>
            </a:extLst>
          </p:cNvPr>
          <p:cNvSpPr txBox="1">
            <a:spLocks/>
          </p:cNvSpPr>
          <p:nvPr/>
        </p:nvSpPr>
        <p:spPr>
          <a:xfrm>
            <a:off x="8177248" y="4789012"/>
            <a:ext cx="274123" cy="103874"/>
          </a:xfrm>
          <a:prstGeom prst="rect">
            <a:avLst/>
          </a:prstGeom>
        </p:spPr>
        <p:txBody>
          <a:bodyPr vert="horz" lIns="0" tIns="0" rIns="0" bIns="0" rtlCol="0" anchor="t" anchorCtr="0"/>
          <a:lstStyle>
            <a:defPPr>
              <a:defRPr lang="en-US"/>
            </a:defPPr>
            <a:lvl1pPr algn="r" rtl="0" fontAlgn="auto">
              <a:spcBef>
                <a:spcPts val="0"/>
              </a:spcBef>
              <a:spcAft>
                <a:spcPts val="0"/>
              </a:spcAft>
              <a:defRPr sz="800" kern="1200" smtClean="0">
                <a:solidFill>
                  <a:schemeClr val="tx2"/>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fld id="{A0742EFC-8BEC-49F9-9CC9-7EDCB5B63F76}" type="slidenum">
              <a:rPr lang="en-US" sz="675" b="0" smtClean="0">
                <a:solidFill>
                  <a:schemeClr val="bg1"/>
                </a:solidFill>
                <a:latin typeface="+mj-lt"/>
              </a:rPr>
              <a:pPr>
                <a:defRPr/>
              </a:pPr>
              <a:t>‹#›</a:t>
            </a:fld>
            <a:endParaRPr lang="en-US" sz="675" b="0">
              <a:solidFill>
                <a:schemeClr val="bg1"/>
              </a:solidFill>
              <a:latin typeface="+mj-lt"/>
            </a:endParaRPr>
          </a:p>
        </p:txBody>
      </p:sp>
      <p:pic>
        <p:nvPicPr>
          <p:cNvPr id="7" name="Graphic 6">
            <a:extLst>
              <a:ext uri="{FF2B5EF4-FFF2-40B4-BE49-F238E27FC236}">
                <a16:creationId xmlns:a16="http://schemas.microsoft.com/office/drawing/2014/main" id="{8D640988-0EBB-4CDC-379D-D1E7C9BE37B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662609" y="4738580"/>
            <a:ext cx="205740" cy="205740"/>
          </a:xfrm>
          <a:prstGeom prst="rect">
            <a:avLst/>
          </a:prstGeom>
        </p:spPr>
      </p:pic>
      <p:sp>
        <p:nvSpPr>
          <p:cNvPr id="2" name="Title 1">
            <a:extLst>
              <a:ext uri="{FF2B5EF4-FFF2-40B4-BE49-F238E27FC236}">
                <a16:creationId xmlns:a16="http://schemas.microsoft.com/office/drawing/2014/main" id="{69CDB6B9-50A4-BC13-6571-6DC019EBF14F}"/>
              </a:ext>
            </a:extLst>
          </p:cNvPr>
          <p:cNvSpPr>
            <a:spLocks noGrp="1"/>
          </p:cNvSpPr>
          <p:nvPr>
            <p:ph type="ctrTitle" hasCustomPrompt="1"/>
          </p:nvPr>
        </p:nvSpPr>
        <p:spPr>
          <a:xfrm>
            <a:off x="252124" y="2250173"/>
            <a:ext cx="5273802" cy="553998"/>
          </a:xfrm>
          <a:prstGeom prst="rect">
            <a:avLst/>
          </a:prstGeom>
        </p:spPr>
        <p:txBody>
          <a:bodyPr anchor="ctr" anchorCtr="0"/>
          <a:lstStyle>
            <a:lvl1pPr algn="l">
              <a:lnSpc>
                <a:spcPct val="100000"/>
              </a:lnSpc>
              <a:defRPr sz="3600">
                <a:solidFill>
                  <a:schemeClr val="bg1"/>
                </a:solidFill>
              </a:defRPr>
            </a:lvl1pPr>
          </a:lstStyle>
          <a:p>
            <a:r>
              <a:rPr lang="zh-CN" altLang="en-US"/>
              <a:t>添加章节名称</a:t>
            </a:r>
            <a:endParaRPr lang="en-US"/>
          </a:p>
        </p:txBody>
      </p:sp>
      <p:pic>
        <p:nvPicPr>
          <p:cNvPr id="4" name="Graphic 3">
            <a:extLst>
              <a:ext uri="{FF2B5EF4-FFF2-40B4-BE49-F238E27FC236}">
                <a16:creationId xmlns:a16="http://schemas.microsoft.com/office/drawing/2014/main" id="{0780DE5C-7540-A7B1-063A-44563709473E}"/>
              </a:ext>
            </a:extLst>
          </p:cNvPr>
          <p:cNvPicPr>
            <a:picLocks noGrp="1" noRot="1" noChangeAspec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tretch>
            <a:fillRect/>
          </a:stretch>
        </p:blipFill>
        <p:spPr>
          <a:xfrm>
            <a:off x="-10634" y="390746"/>
            <a:ext cx="8778554" cy="4135641"/>
          </a:xfrm>
          <a:prstGeom prst="rect">
            <a:avLst/>
          </a:prstGeom>
        </p:spPr>
      </p:pic>
    </p:spTree>
    <p:extLst>
      <p:ext uri="{BB962C8B-B14F-4D97-AF65-F5344CB8AC3E}">
        <p14:creationId xmlns:p14="http://schemas.microsoft.com/office/powerpoint/2010/main" val="1537556702"/>
      </p:ext>
    </p:extLst>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Subsection Slide - Greystone">
    <p:bg>
      <p:bgPr>
        <a:solidFill>
          <a:srgbClr val="E5E3E1"/>
        </a:solidFill>
        <a:effectLst/>
      </p:bgPr>
    </p:bg>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0C0CEB6D-D512-1A50-AB30-C9C4A4A2CACA}"/>
              </a:ext>
            </a:extLst>
          </p:cNvPr>
          <p:cNvSpPr txBox="1">
            <a:spLocks/>
          </p:cNvSpPr>
          <p:nvPr/>
        </p:nvSpPr>
        <p:spPr>
          <a:xfrm>
            <a:off x="8177248" y="4789012"/>
            <a:ext cx="274123" cy="103874"/>
          </a:xfrm>
          <a:prstGeom prst="rect">
            <a:avLst/>
          </a:prstGeom>
        </p:spPr>
        <p:txBody>
          <a:bodyPr vert="horz" lIns="0" tIns="0" rIns="0" bIns="0" rtlCol="0" anchor="t" anchorCtr="0"/>
          <a:lstStyle>
            <a:defPPr>
              <a:defRPr lang="en-US"/>
            </a:defPPr>
            <a:lvl1pPr algn="r" rtl="0" fontAlgn="auto">
              <a:spcBef>
                <a:spcPts val="0"/>
              </a:spcBef>
              <a:spcAft>
                <a:spcPts val="0"/>
              </a:spcAft>
              <a:defRPr sz="800" kern="1200" smtClean="0">
                <a:solidFill>
                  <a:schemeClr val="tx2"/>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fld id="{A0742EFC-8BEC-49F9-9CC9-7EDCB5B63F76}" type="slidenum">
              <a:rPr lang="en-US" sz="675" b="0" smtClean="0">
                <a:solidFill>
                  <a:srgbClr val="827870"/>
                </a:solidFill>
                <a:latin typeface="+mj-lt"/>
              </a:rPr>
              <a:pPr>
                <a:defRPr/>
              </a:pPr>
              <a:t>‹#›</a:t>
            </a:fld>
            <a:endParaRPr lang="en-US" sz="675" b="0">
              <a:solidFill>
                <a:srgbClr val="827870"/>
              </a:solidFill>
              <a:latin typeface="+mj-lt"/>
            </a:endParaRPr>
          </a:p>
        </p:txBody>
      </p:sp>
      <p:pic>
        <p:nvPicPr>
          <p:cNvPr id="7" name="Graphic 6">
            <a:extLst>
              <a:ext uri="{FF2B5EF4-FFF2-40B4-BE49-F238E27FC236}">
                <a16:creationId xmlns:a16="http://schemas.microsoft.com/office/drawing/2014/main" id="{AC3FA546-CC9B-F864-D491-E17E717072E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662609" y="4738580"/>
            <a:ext cx="205740" cy="205740"/>
          </a:xfrm>
          <a:prstGeom prst="rect">
            <a:avLst/>
          </a:prstGeom>
        </p:spPr>
      </p:pic>
      <p:sp>
        <p:nvSpPr>
          <p:cNvPr id="2" name="Title 1">
            <a:extLst>
              <a:ext uri="{FF2B5EF4-FFF2-40B4-BE49-F238E27FC236}">
                <a16:creationId xmlns:a16="http://schemas.microsoft.com/office/drawing/2014/main" id="{5F846CA5-5975-F475-50ED-B9445351573F}"/>
              </a:ext>
            </a:extLst>
          </p:cNvPr>
          <p:cNvSpPr>
            <a:spLocks noGrp="1"/>
          </p:cNvSpPr>
          <p:nvPr>
            <p:ph type="ctrTitle" hasCustomPrompt="1"/>
          </p:nvPr>
        </p:nvSpPr>
        <p:spPr>
          <a:xfrm>
            <a:off x="252124" y="2250173"/>
            <a:ext cx="5273802" cy="553998"/>
          </a:xfrm>
          <a:prstGeom prst="rect">
            <a:avLst/>
          </a:prstGeom>
        </p:spPr>
        <p:txBody>
          <a:bodyPr anchor="ctr" anchorCtr="0"/>
          <a:lstStyle>
            <a:lvl1pPr algn="l">
              <a:lnSpc>
                <a:spcPct val="100000"/>
              </a:lnSpc>
              <a:defRPr sz="3600">
                <a:solidFill>
                  <a:srgbClr val="827870"/>
                </a:solidFill>
              </a:defRPr>
            </a:lvl1pPr>
          </a:lstStyle>
          <a:p>
            <a:r>
              <a:rPr lang="zh-CN" altLang="en-US"/>
              <a:t>添加章节名称</a:t>
            </a:r>
            <a:endParaRPr lang="en-US"/>
          </a:p>
        </p:txBody>
      </p:sp>
      <p:pic>
        <p:nvPicPr>
          <p:cNvPr id="4" name="Graphic 3">
            <a:extLst>
              <a:ext uri="{FF2B5EF4-FFF2-40B4-BE49-F238E27FC236}">
                <a16:creationId xmlns:a16="http://schemas.microsoft.com/office/drawing/2014/main" id="{38900576-DE56-08E6-73D3-7043E98D5046}"/>
              </a:ext>
            </a:extLst>
          </p:cNvPr>
          <p:cNvPicPr>
            <a:picLocks noGrp="1" noRot="1" noChangeAspec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tretch>
            <a:fillRect/>
          </a:stretch>
        </p:blipFill>
        <p:spPr>
          <a:xfrm>
            <a:off x="-10634" y="390746"/>
            <a:ext cx="8778554" cy="4135641"/>
          </a:xfrm>
          <a:prstGeom prst="rect">
            <a:avLst/>
          </a:prstGeom>
        </p:spPr>
      </p:pic>
    </p:spTree>
    <p:extLst>
      <p:ext uri="{BB962C8B-B14F-4D97-AF65-F5344CB8AC3E}">
        <p14:creationId xmlns:p14="http://schemas.microsoft.com/office/powerpoint/2010/main" val="1740427446"/>
      </p:ext>
    </p:extLst>
  </p:cSld>
  <p:clrMapOvr>
    <a:masterClrMapping/>
  </p:clrMapOvr>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Section Divider - Slate">
    <p:bg>
      <p:bgPr>
        <a:solidFill>
          <a:srgbClr val="96A3AD"/>
        </a:solidFill>
        <a:effectLst/>
      </p:bgPr>
    </p:bg>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2519E8DD-7108-E906-4ADE-B910107967A7}"/>
              </a:ext>
            </a:extLst>
          </p:cNvPr>
          <p:cNvSpPr txBox="1">
            <a:spLocks/>
          </p:cNvSpPr>
          <p:nvPr/>
        </p:nvSpPr>
        <p:spPr>
          <a:xfrm>
            <a:off x="8177248" y="4789012"/>
            <a:ext cx="274123" cy="103874"/>
          </a:xfrm>
          <a:prstGeom prst="rect">
            <a:avLst/>
          </a:prstGeom>
        </p:spPr>
        <p:txBody>
          <a:bodyPr vert="horz" lIns="0" tIns="0" rIns="0" bIns="0" rtlCol="0" anchor="t" anchorCtr="0"/>
          <a:lstStyle>
            <a:defPPr>
              <a:defRPr lang="en-US"/>
            </a:defPPr>
            <a:lvl1pPr algn="r" rtl="0" fontAlgn="auto">
              <a:spcBef>
                <a:spcPts val="0"/>
              </a:spcBef>
              <a:spcAft>
                <a:spcPts val="0"/>
              </a:spcAft>
              <a:defRPr sz="800" kern="1200" smtClean="0">
                <a:solidFill>
                  <a:schemeClr val="tx2"/>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fld id="{A0742EFC-8BEC-49F9-9CC9-7EDCB5B63F76}" type="slidenum">
              <a:rPr lang="en-US" sz="675" b="0" smtClean="0">
                <a:solidFill>
                  <a:schemeClr val="bg1"/>
                </a:solidFill>
                <a:latin typeface="+mj-lt"/>
              </a:rPr>
              <a:pPr>
                <a:defRPr/>
              </a:pPr>
              <a:t>‹#›</a:t>
            </a:fld>
            <a:endParaRPr lang="en-US" sz="675" b="0">
              <a:solidFill>
                <a:schemeClr val="bg1"/>
              </a:solidFill>
              <a:latin typeface="+mj-lt"/>
            </a:endParaRPr>
          </a:p>
        </p:txBody>
      </p:sp>
      <p:pic>
        <p:nvPicPr>
          <p:cNvPr id="7" name="Graphic 6">
            <a:extLst>
              <a:ext uri="{FF2B5EF4-FFF2-40B4-BE49-F238E27FC236}">
                <a16:creationId xmlns:a16="http://schemas.microsoft.com/office/drawing/2014/main" id="{712E6497-FD62-AB59-35DF-58A748CFC2C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662609" y="4738580"/>
            <a:ext cx="205740" cy="205740"/>
          </a:xfrm>
          <a:prstGeom prst="rect">
            <a:avLst/>
          </a:prstGeom>
        </p:spPr>
      </p:pic>
      <p:sp>
        <p:nvSpPr>
          <p:cNvPr id="2" name="Title 1">
            <a:extLst>
              <a:ext uri="{FF2B5EF4-FFF2-40B4-BE49-F238E27FC236}">
                <a16:creationId xmlns:a16="http://schemas.microsoft.com/office/drawing/2014/main" id="{903B7FB6-FA1C-3D4D-D2AA-872C45A839F0}"/>
              </a:ext>
            </a:extLst>
          </p:cNvPr>
          <p:cNvSpPr>
            <a:spLocks noGrp="1"/>
          </p:cNvSpPr>
          <p:nvPr>
            <p:ph type="ctrTitle" hasCustomPrompt="1"/>
          </p:nvPr>
        </p:nvSpPr>
        <p:spPr>
          <a:xfrm>
            <a:off x="252124" y="2250173"/>
            <a:ext cx="5273802" cy="553998"/>
          </a:xfrm>
          <a:prstGeom prst="rect">
            <a:avLst/>
          </a:prstGeom>
        </p:spPr>
        <p:txBody>
          <a:bodyPr anchor="ctr" anchorCtr="0"/>
          <a:lstStyle>
            <a:lvl1pPr algn="l">
              <a:lnSpc>
                <a:spcPct val="100000"/>
              </a:lnSpc>
              <a:defRPr sz="3600">
                <a:solidFill>
                  <a:schemeClr val="bg1"/>
                </a:solidFill>
              </a:defRPr>
            </a:lvl1pPr>
          </a:lstStyle>
          <a:p>
            <a:r>
              <a:rPr lang="zh-CN" altLang="en-US"/>
              <a:t>添加章节名称</a:t>
            </a:r>
            <a:endParaRPr lang="en-US"/>
          </a:p>
        </p:txBody>
      </p:sp>
      <p:pic>
        <p:nvPicPr>
          <p:cNvPr id="5" name="Graphic 4">
            <a:extLst>
              <a:ext uri="{FF2B5EF4-FFF2-40B4-BE49-F238E27FC236}">
                <a16:creationId xmlns:a16="http://schemas.microsoft.com/office/drawing/2014/main" id="{521C1198-9896-94A9-998A-2A59435C17FF}"/>
              </a:ext>
            </a:extLst>
          </p:cNvPr>
          <p:cNvPicPr>
            <a:picLocks noGrp="1" noRot="1" noChangeAspec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tretch>
            <a:fillRect/>
          </a:stretch>
        </p:blipFill>
        <p:spPr>
          <a:xfrm>
            <a:off x="-10634" y="390746"/>
            <a:ext cx="8778554" cy="4135641"/>
          </a:xfrm>
          <a:prstGeom prst="rect">
            <a:avLst/>
          </a:prstGeom>
        </p:spPr>
      </p:pic>
    </p:spTree>
    <p:extLst>
      <p:ext uri="{BB962C8B-B14F-4D97-AF65-F5344CB8AC3E}">
        <p14:creationId xmlns:p14="http://schemas.microsoft.com/office/powerpoint/2010/main" val="1920778010"/>
      </p:ext>
    </p:extLst>
  </p:cSld>
  <p:clrMapOvr>
    <a:masterClrMapping/>
  </p:clrMapOvr>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Subsection Slide - Slate">
    <p:bg>
      <p:bgPr>
        <a:solidFill>
          <a:srgbClr val="EAECEE"/>
        </a:solidFill>
        <a:effectLst/>
      </p:bgPr>
    </p:bg>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9A55BC30-12F7-920F-B953-D6C3BD71FF06}"/>
              </a:ext>
            </a:extLst>
          </p:cNvPr>
          <p:cNvSpPr txBox="1">
            <a:spLocks/>
          </p:cNvSpPr>
          <p:nvPr/>
        </p:nvSpPr>
        <p:spPr>
          <a:xfrm>
            <a:off x="8177248" y="4789012"/>
            <a:ext cx="274123" cy="103874"/>
          </a:xfrm>
          <a:prstGeom prst="rect">
            <a:avLst/>
          </a:prstGeom>
        </p:spPr>
        <p:txBody>
          <a:bodyPr vert="horz" lIns="0" tIns="0" rIns="0" bIns="0" rtlCol="0" anchor="t" anchorCtr="0"/>
          <a:lstStyle>
            <a:defPPr>
              <a:defRPr lang="en-US"/>
            </a:defPPr>
            <a:lvl1pPr algn="r" rtl="0" fontAlgn="auto">
              <a:spcBef>
                <a:spcPts val="0"/>
              </a:spcBef>
              <a:spcAft>
                <a:spcPts val="0"/>
              </a:spcAft>
              <a:defRPr sz="800" kern="1200" smtClean="0">
                <a:solidFill>
                  <a:schemeClr val="tx2"/>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fld id="{A0742EFC-8BEC-49F9-9CC9-7EDCB5B63F76}" type="slidenum">
              <a:rPr lang="en-US" sz="675" b="0" smtClean="0">
                <a:solidFill>
                  <a:srgbClr val="46525B"/>
                </a:solidFill>
                <a:latin typeface="+mj-lt"/>
              </a:rPr>
              <a:pPr>
                <a:defRPr/>
              </a:pPr>
              <a:t>‹#›</a:t>
            </a:fld>
            <a:endParaRPr lang="en-US" sz="675" b="0">
              <a:solidFill>
                <a:srgbClr val="46525B"/>
              </a:solidFill>
              <a:latin typeface="+mj-lt"/>
            </a:endParaRPr>
          </a:p>
        </p:txBody>
      </p:sp>
      <p:pic>
        <p:nvPicPr>
          <p:cNvPr id="7" name="Graphic 6">
            <a:extLst>
              <a:ext uri="{FF2B5EF4-FFF2-40B4-BE49-F238E27FC236}">
                <a16:creationId xmlns:a16="http://schemas.microsoft.com/office/drawing/2014/main" id="{D24C071D-7DBE-0CEF-6235-5ED884D2C38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662609" y="4738580"/>
            <a:ext cx="205740" cy="205740"/>
          </a:xfrm>
          <a:prstGeom prst="rect">
            <a:avLst/>
          </a:prstGeom>
        </p:spPr>
      </p:pic>
      <p:sp>
        <p:nvSpPr>
          <p:cNvPr id="3" name="Title 1">
            <a:extLst>
              <a:ext uri="{FF2B5EF4-FFF2-40B4-BE49-F238E27FC236}">
                <a16:creationId xmlns:a16="http://schemas.microsoft.com/office/drawing/2014/main" id="{BF1A651F-537F-A5CA-53BB-F8702406A7C8}"/>
              </a:ext>
            </a:extLst>
          </p:cNvPr>
          <p:cNvSpPr>
            <a:spLocks noGrp="1"/>
          </p:cNvSpPr>
          <p:nvPr>
            <p:ph type="ctrTitle" hasCustomPrompt="1"/>
          </p:nvPr>
        </p:nvSpPr>
        <p:spPr>
          <a:xfrm>
            <a:off x="252124" y="2250173"/>
            <a:ext cx="5273802" cy="553998"/>
          </a:xfrm>
          <a:prstGeom prst="rect">
            <a:avLst/>
          </a:prstGeom>
        </p:spPr>
        <p:txBody>
          <a:bodyPr anchor="ctr" anchorCtr="0"/>
          <a:lstStyle>
            <a:lvl1pPr algn="l">
              <a:lnSpc>
                <a:spcPct val="100000"/>
              </a:lnSpc>
              <a:defRPr sz="3600">
                <a:solidFill>
                  <a:srgbClr val="46525B"/>
                </a:solidFill>
              </a:defRPr>
            </a:lvl1pPr>
          </a:lstStyle>
          <a:p>
            <a:r>
              <a:rPr lang="zh-CN" altLang="en-US"/>
              <a:t>添加章节名称</a:t>
            </a:r>
            <a:endParaRPr lang="en-US"/>
          </a:p>
        </p:txBody>
      </p:sp>
      <p:pic>
        <p:nvPicPr>
          <p:cNvPr id="2" name="Graphic 1">
            <a:extLst>
              <a:ext uri="{FF2B5EF4-FFF2-40B4-BE49-F238E27FC236}">
                <a16:creationId xmlns:a16="http://schemas.microsoft.com/office/drawing/2014/main" id="{5D6D9E81-2F37-454F-D227-73988C382392}"/>
              </a:ext>
            </a:extLst>
          </p:cNvPr>
          <p:cNvPicPr>
            <a:picLocks noGrp="1" noRot="1" noChangeAspec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tretch>
            <a:fillRect/>
          </a:stretch>
        </p:blipFill>
        <p:spPr>
          <a:xfrm>
            <a:off x="-10634" y="390746"/>
            <a:ext cx="8778554" cy="4135641"/>
          </a:xfrm>
          <a:prstGeom prst="rect">
            <a:avLst/>
          </a:prstGeom>
        </p:spPr>
      </p:pic>
    </p:spTree>
    <p:extLst>
      <p:ext uri="{BB962C8B-B14F-4D97-AF65-F5344CB8AC3E}">
        <p14:creationId xmlns:p14="http://schemas.microsoft.com/office/powerpoint/2010/main" val="1922432697"/>
      </p:ext>
    </p:extLst>
  </p:cSld>
  <p:clrMapOvr>
    <a:masterClrMapping/>
  </p:clrMapOvr>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Quot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B31ADCFF-5913-3968-36A4-EC52BF575E73}"/>
              </a:ext>
            </a:extLst>
          </p:cNvPr>
          <p:cNvSpPr>
            <a:spLocks noGrp="1"/>
          </p:cNvSpPr>
          <p:nvPr>
            <p:ph type="pic" sz="quarter" idx="10" hasCustomPrompt="1"/>
          </p:nvPr>
        </p:nvSpPr>
        <p:spPr>
          <a:xfrm>
            <a:off x="0" y="0"/>
            <a:ext cx="4570810" cy="5143500"/>
          </a:xfrm>
          <a:prstGeom prst="rect">
            <a:avLst/>
          </a:prstGeom>
        </p:spPr>
        <p:txBody>
          <a:bodyPr/>
          <a:lstStyle>
            <a:lvl1pPr marL="128588" indent="-128588">
              <a:buFont typeface="Arial" panose="020B0604020202020204" pitchFamily="34" charset="0"/>
              <a:buChar char="•"/>
              <a:defRPr/>
            </a:lvl1pPr>
          </a:lstStyle>
          <a:p>
            <a:pPr marL="128588" marR="0" lvl="0" indent="-128588" algn="l" defTabSz="685800" rtl="0" eaLnBrk="1" fontAlgn="auto" latinLnBrk="0" hangingPunct="1">
              <a:lnSpc>
                <a:spcPct val="100000"/>
              </a:lnSpc>
              <a:spcBef>
                <a:spcPts val="750"/>
              </a:spcBef>
              <a:spcAft>
                <a:spcPts val="0"/>
              </a:spcAft>
              <a:buClr>
                <a:schemeClr val="accent1"/>
              </a:buClr>
              <a:buSzTx/>
              <a:buFont typeface="Arial" panose="020B0604020202020204" pitchFamily="34" charset="0"/>
              <a:buChar char="•"/>
              <a:tabLst/>
              <a:defRPr/>
            </a:pPr>
            <a:r>
              <a:rPr lang="zh-CN" altLang="en-US"/>
              <a:t>点击中间的图标来选择图片，图片将根据页面比例进行自动裁剪</a:t>
            </a:r>
            <a:endParaRPr lang="en-US" altLang="zh-CN"/>
          </a:p>
        </p:txBody>
      </p:sp>
      <p:sp>
        <p:nvSpPr>
          <p:cNvPr id="13" name="Title 1">
            <a:extLst>
              <a:ext uri="{FF2B5EF4-FFF2-40B4-BE49-F238E27FC236}">
                <a16:creationId xmlns:a16="http://schemas.microsoft.com/office/drawing/2014/main" id="{DDE57426-48ED-56E2-AACD-B35E3F084552}"/>
              </a:ext>
            </a:extLst>
          </p:cNvPr>
          <p:cNvSpPr>
            <a:spLocks noGrp="1"/>
          </p:cNvSpPr>
          <p:nvPr>
            <p:ph type="ctrTitle"/>
          </p:nvPr>
        </p:nvSpPr>
        <p:spPr>
          <a:xfrm>
            <a:off x="5112294" y="1344168"/>
            <a:ext cx="3531870" cy="323165"/>
          </a:xfrm>
          <a:prstGeom prst="rect">
            <a:avLst/>
          </a:prstGeom>
        </p:spPr>
        <p:txBody>
          <a:bodyPr anchor="t" anchorCtr="0">
            <a:spAutoFit/>
          </a:bodyPr>
          <a:lstStyle>
            <a:lvl1pPr algn="ctr">
              <a:lnSpc>
                <a:spcPct val="100000"/>
              </a:lnSpc>
              <a:defRPr sz="2100"/>
            </a:lvl1pPr>
          </a:lstStyle>
          <a:p>
            <a:r>
              <a:rPr lang="zh-CN" altLang="en-US"/>
              <a:t>单击此处编辑母版标题样式</a:t>
            </a:r>
            <a:endParaRPr lang="en-US"/>
          </a:p>
        </p:txBody>
      </p:sp>
      <p:sp>
        <p:nvSpPr>
          <p:cNvPr id="14" name="Text Placeholder 2">
            <a:extLst>
              <a:ext uri="{FF2B5EF4-FFF2-40B4-BE49-F238E27FC236}">
                <a16:creationId xmlns:a16="http://schemas.microsoft.com/office/drawing/2014/main" id="{6EDD81C3-DE7C-6067-908F-CECCBE575E73}"/>
              </a:ext>
            </a:extLst>
          </p:cNvPr>
          <p:cNvSpPr>
            <a:spLocks noGrp="1"/>
          </p:cNvSpPr>
          <p:nvPr>
            <p:ph type="body" idx="1" hasCustomPrompt="1"/>
          </p:nvPr>
        </p:nvSpPr>
        <p:spPr>
          <a:xfrm>
            <a:off x="5112294" y="1001026"/>
            <a:ext cx="3531870" cy="138500"/>
          </a:xfrm>
          <a:prstGeom prst="rect">
            <a:avLst/>
          </a:prstGeom>
        </p:spPr>
        <p:txBody>
          <a:bodyPr>
            <a:spAutoFit/>
          </a:bodyPr>
          <a:lstStyle>
            <a:lvl1pPr marL="0" indent="0" algn="ctr">
              <a:buNone/>
              <a:defRPr sz="900" b="1" i="0" cap="all" spc="75" baseline="0">
                <a:solidFill>
                  <a:schemeClr val="accent1"/>
                </a:solidFill>
                <a:latin typeface="Poppins SemiBold" pitchFamily="2" charset="77"/>
                <a:cs typeface="Poppins SemiBold" pitchFamily="2" charset="77"/>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标题</a:t>
            </a:r>
            <a:endParaRPr lang="en-US"/>
          </a:p>
        </p:txBody>
      </p:sp>
      <p:grpSp>
        <p:nvGrpSpPr>
          <p:cNvPr id="19" name="Group 18">
            <a:extLst>
              <a:ext uri="{FF2B5EF4-FFF2-40B4-BE49-F238E27FC236}">
                <a16:creationId xmlns:a16="http://schemas.microsoft.com/office/drawing/2014/main" id="{7BE8BEBF-768D-008C-1F11-3C7BF5CA69B2}"/>
              </a:ext>
            </a:extLst>
          </p:cNvPr>
          <p:cNvGrpSpPr/>
          <p:nvPr/>
        </p:nvGrpSpPr>
        <p:grpSpPr>
          <a:xfrm>
            <a:off x="6703823" y="3781453"/>
            <a:ext cx="348814" cy="96012"/>
            <a:chOff x="8936909" y="5041937"/>
            <a:chExt cx="465085" cy="128016"/>
          </a:xfrm>
        </p:grpSpPr>
        <p:pic>
          <p:nvPicPr>
            <p:cNvPr id="16" name="Graphic 15">
              <a:extLst>
                <a:ext uri="{FF2B5EF4-FFF2-40B4-BE49-F238E27FC236}">
                  <a16:creationId xmlns:a16="http://schemas.microsoft.com/office/drawing/2014/main" id="{80B528C3-7BBC-2EE4-0511-7F9AB4DDFE1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936909" y="5041937"/>
              <a:ext cx="128016" cy="128016"/>
            </a:xfrm>
            <a:prstGeom prst="rect">
              <a:avLst/>
            </a:prstGeom>
          </p:spPr>
        </p:pic>
        <p:pic>
          <p:nvPicPr>
            <p:cNvPr id="17" name="Graphic 16">
              <a:extLst>
                <a:ext uri="{FF2B5EF4-FFF2-40B4-BE49-F238E27FC236}">
                  <a16:creationId xmlns:a16="http://schemas.microsoft.com/office/drawing/2014/main" id="{E636AE99-A618-65FF-210B-72884013A0F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105443" y="5041937"/>
              <a:ext cx="128016" cy="128016"/>
            </a:xfrm>
            <a:prstGeom prst="rect">
              <a:avLst/>
            </a:prstGeom>
          </p:spPr>
        </p:pic>
        <p:pic>
          <p:nvPicPr>
            <p:cNvPr id="18" name="Graphic 17">
              <a:extLst>
                <a:ext uri="{FF2B5EF4-FFF2-40B4-BE49-F238E27FC236}">
                  <a16:creationId xmlns:a16="http://schemas.microsoft.com/office/drawing/2014/main" id="{4DED3061-4650-D6B9-8923-9B5BE7416B3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273978" y="5041937"/>
              <a:ext cx="128016" cy="128016"/>
            </a:xfrm>
            <a:prstGeom prst="rect">
              <a:avLst/>
            </a:prstGeom>
          </p:spPr>
        </p:pic>
      </p:grpSp>
      <p:sp>
        <p:nvSpPr>
          <p:cNvPr id="3" name="Slide Number Placeholder 5">
            <a:extLst>
              <a:ext uri="{FF2B5EF4-FFF2-40B4-BE49-F238E27FC236}">
                <a16:creationId xmlns:a16="http://schemas.microsoft.com/office/drawing/2014/main" id="{AC43E156-7952-6DBD-9F32-252B130D3E3B}"/>
              </a:ext>
            </a:extLst>
          </p:cNvPr>
          <p:cNvSpPr txBox="1">
            <a:spLocks/>
          </p:cNvSpPr>
          <p:nvPr/>
        </p:nvSpPr>
        <p:spPr>
          <a:xfrm>
            <a:off x="8177248" y="4789012"/>
            <a:ext cx="274123" cy="103874"/>
          </a:xfrm>
          <a:prstGeom prst="rect">
            <a:avLst/>
          </a:prstGeom>
        </p:spPr>
        <p:txBody>
          <a:bodyPr vert="horz" lIns="0" tIns="0" rIns="0" bIns="0" rtlCol="0" anchor="t" anchorCtr="0"/>
          <a:lstStyle>
            <a:defPPr>
              <a:defRPr lang="en-US"/>
            </a:defPPr>
            <a:lvl1pPr algn="r" rtl="0" fontAlgn="auto">
              <a:spcBef>
                <a:spcPts val="0"/>
              </a:spcBef>
              <a:spcAft>
                <a:spcPts val="0"/>
              </a:spcAft>
              <a:defRPr sz="800" kern="1200" smtClean="0">
                <a:solidFill>
                  <a:schemeClr val="tx2"/>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fld id="{A0742EFC-8BEC-49F9-9CC9-7EDCB5B63F76}" type="slidenum">
              <a:rPr lang="en-US" sz="675" b="0" smtClean="0">
                <a:solidFill>
                  <a:schemeClr val="tx2"/>
                </a:solidFill>
                <a:latin typeface="+mj-lt"/>
              </a:rPr>
              <a:pPr>
                <a:defRPr/>
              </a:pPr>
              <a:t>‹#›</a:t>
            </a:fld>
            <a:endParaRPr lang="en-US" sz="675" b="0">
              <a:solidFill>
                <a:schemeClr val="tx2"/>
              </a:solidFill>
              <a:latin typeface="+mj-lt"/>
            </a:endParaRPr>
          </a:p>
        </p:txBody>
      </p:sp>
      <p:pic>
        <p:nvPicPr>
          <p:cNvPr id="5" name="Graphic 4">
            <a:extLst>
              <a:ext uri="{FF2B5EF4-FFF2-40B4-BE49-F238E27FC236}">
                <a16:creationId xmlns:a16="http://schemas.microsoft.com/office/drawing/2014/main" id="{22A3574A-CAA1-E51C-8819-DC53C465327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662609" y="4738580"/>
            <a:ext cx="205740" cy="205740"/>
          </a:xfrm>
          <a:prstGeom prst="rect">
            <a:avLst/>
          </a:prstGeom>
        </p:spPr>
      </p:pic>
    </p:spTree>
    <p:extLst>
      <p:ext uri="{BB962C8B-B14F-4D97-AF65-F5344CB8AC3E}">
        <p14:creationId xmlns:p14="http://schemas.microsoft.com/office/powerpoint/2010/main" val="1549951098"/>
      </p:ext>
    </p:extLst>
  </p:cSld>
  <p:clrMapOvr>
    <a:masterClrMapping/>
  </p:clrMapOvr>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itle + 2 Images + 2 Conten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A761B3F-C9BD-58D0-1611-8B7910E399DB}"/>
              </a:ext>
            </a:extLst>
          </p:cNvPr>
          <p:cNvSpPr>
            <a:spLocks noGrp="1"/>
          </p:cNvSpPr>
          <p:nvPr>
            <p:ph sz="half" idx="2" hasCustomPrompt="1"/>
          </p:nvPr>
        </p:nvSpPr>
        <p:spPr>
          <a:xfrm>
            <a:off x="273224" y="3174969"/>
            <a:ext cx="4121658" cy="1050287"/>
          </a:xfrm>
          <a:prstGeom prst="rect">
            <a:avLst/>
          </a:prstGeom>
        </p:spPr>
        <p:txBody>
          <a:bodyPr wrap="square">
            <a:sp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zh-CN" altLang="en-US"/>
              <a:t>点击此处编辑文本样式</a:t>
            </a:r>
            <a:endParaRPr lang="en-US" altLang="zh-CN"/>
          </a:p>
          <a:p>
            <a:pPr lvl="1"/>
            <a:r>
              <a:rPr lang="zh-CN" altLang="en-US"/>
              <a:t>二级</a:t>
            </a:r>
            <a:endParaRPr lang="en-US" altLang="zh-CN"/>
          </a:p>
          <a:p>
            <a:pPr lvl="2"/>
            <a:r>
              <a:rPr lang="zh-CN" altLang="en-US"/>
              <a:t>三级</a:t>
            </a:r>
            <a:endParaRPr lang="en-US" altLang="zh-CN"/>
          </a:p>
          <a:p>
            <a:pPr lvl="3"/>
            <a:r>
              <a:rPr lang="zh-CN" altLang="en-US"/>
              <a:t>四级</a:t>
            </a:r>
            <a:endParaRPr lang="en-US" altLang="zh-CN"/>
          </a:p>
          <a:p>
            <a:pPr lvl="4"/>
            <a:r>
              <a:rPr lang="zh-CN" altLang="en-US"/>
              <a:t>五级</a:t>
            </a:r>
            <a:endParaRPr lang="en-US"/>
          </a:p>
        </p:txBody>
      </p:sp>
      <p:sp>
        <p:nvSpPr>
          <p:cNvPr id="14" name="Content Placeholder 3">
            <a:extLst>
              <a:ext uri="{FF2B5EF4-FFF2-40B4-BE49-F238E27FC236}">
                <a16:creationId xmlns:a16="http://schemas.microsoft.com/office/drawing/2014/main" id="{6B84C3AF-B98F-D4FA-FE57-5457BCE9DCF8}"/>
              </a:ext>
            </a:extLst>
          </p:cNvPr>
          <p:cNvSpPr>
            <a:spLocks noGrp="1"/>
          </p:cNvSpPr>
          <p:nvPr>
            <p:ph sz="half" idx="11" hasCustomPrompt="1"/>
          </p:nvPr>
        </p:nvSpPr>
        <p:spPr>
          <a:xfrm>
            <a:off x="4743450" y="3174969"/>
            <a:ext cx="4121658" cy="1050287"/>
          </a:xfrm>
          <a:prstGeom prst="rect">
            <a:avLst/>
          </a:prstGeom>
        </p:spPr>
        <p:txBody>
          <a:bodyPr wrap="square">
            <a:sp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zh-CN" altLang="en-US"/>
              <a:t>点击此处编辑文本样式</a:t>
            </a:r>
            <a:endParaRPr lang="en-US" altLang="zh-CN"/>
          </a:p>
          <a:p>
            <a:pPr lvl="1"/>
            <a:r>
              <a:rPr lang="zh-CN" altLang="en-US"/>
              <a:t>二级</a:t>
            </a:r>
            <a:endParaRPr lang="en-US" altLang="zh-CN"/>
          </a:p>
          <a:p>
            <a:pPr lvl="2"/>
            <a:r>
              <a:rPr lang="zh-CN" altLang="en-US"/>
              <a:t>三级</a:t>
            </a:r>
            <a:endParaRPr lang="en-US" altLang="zh-CN"/>
          </a:p>
          <a:p>
            <a:pPr lvl="3"/>
            <a:r>
              <a:rPr lang="zh-CN" altLang="en-US"/>
              <a:t>四级</a:t>
            </a:r>
            <a:endParaRPr lang="en-US" altLang="zh-CN"/>
          </a:p>
          <a:p>
            <a:pPr lvl="4"/>
            <a:r>
              <a:rPr lang="zh-CN" altLang="en-US"/>
              <a:t>五级</a:t>
            </a:r>
            <a:endParaRPr lang="en-US"/>
          </a:p>
        </p:txBody>
      </p:sp>
      <p:sp>
        <p:nvSpPr>
          <p:cNvPr id="7" name="Picture Placeholder 6">
            <a:extLst>
              <a:ext uri="{FF2B5EF4-FFF2-40B4-BE49-F238E27FC236}">
                <a16:creationId xmlns:a16="http://schemas.microsoft.com/office/drawing/2014/main" id="{4AE615A5-273B-7942-00A0-3693B20154EB}"/>
              </a:ext>
            </a:extLst>
          </p:cNvPr>
          <p:cNvSpPr>
            <a:spLocks noGrp="1"/>
          </p:cNvSpPr>
          <p:nvPr>
            <p:ph type="pic" sz="quarter" idx="12" hasCustomPrompt="1"/>
          </p:nvPr>
        </p:nvSpPr>
        <p:spPr>
          <a:xfrm>
            <a:off x="275939" y="1110853"/>
            <a:ext cx="4121658" cy="1906667"/>
          </a:xfrm>
          <a:prstGeom prst="rect">
            <a:avLst/>
          </a:prstGeom>
        </p:spPr>
        <p:txBody>
          <a:bodyPr/>
          <a:lstStyle>
            <a:lvl1pPr marL="128588" indent="-128588">
              <a:buFont typeface="Arial" panose="020B0604020202020204" pitchFamily="34" charset="0"/>
              <a:buChar char="•"/>
              <a:defRPr/>
            </a:lvl1pPr>
          </a:lstStyle>
          <a:p>
            <a:pPr marL="128588" marR="0" lvl="0" indent="-128588" algn="l" defTabSz="685800" rtl="0" eaLnBrk="1" fontAlgn="auto" latinLnBrk="0" hangingPunct="1">
              <a:lnSpc>
                <a:spcPct val="100000"/>
              </a:lnSpc>
              <a:spcBef>
                <a:spcPts val="750"/>
              </a:spcBef>
              <a:spcAft>
                <a:spcPts val="0"/>
              </a:spcAft>
              <a:buClr>
                <a:schemeClr val="accent1"/>
              </a:buClr>
              <a:buSzTx/>
              <a:buFont typeface="Arial" panose="020B0604020202020204" pitchFamily="34" charset="0"/>
              <a:buChar char="•"/>
              <a:tabLst/>
              <a:defRPr/>
            </a:pPr>
            <a:r>
              <a:rPr lang="zh-CN" altLang="en-US"/>
              <a:t>点击中间的图标来选择图片，图片将根据页面比例进行自动裁剪</a:t>
            </a:r>
            <a:endParaRPr lang="en-US" altLang="zh-CN"/>
          </a:p>
        </p:txBody>
      </p:sp>
      <p:sp>
        <p:nvSpPr>
          <p:cNvPr id="8" name="Picture Placeholder 6">
            <a:extLst>
              <a:ext uri="{FF2B5EF4-FFF2-40B4-BE49-F238E27FC236}">
                <a16:creationId xmlns:a16="http://schemas.microsoft.com/office/drawing/2014/main" id="{37962172-9EE5-88BC-38ED-7AE26751ABED}"/>
              </a:ext>
            </a:extLst>
          </p:cNvPr>
          <p:cNvSpPr>
            <a:spLocks noGrp="1"/>
          </p:cNvSpPr>
          <p:nvPr>
            <p:ph type="pic" sz="quarter" idx="13" hasCustomPrompt="1"/>
          </p:nvPr>
        </p:nvSpPr>
        <p:spPr>
          <a:xfrm>
            <a:off x="4743450" y="1110853"/>
            <a:ext cx="4121658" cy="1906667"/>
          </a:xfrm>
          <a:prstGeom prst="rect">
            <a:avLst/>
          </a:prstGeom>
        </p:spPr>
        <p:txBody>
          <a:bodyPr/>
          <a:lstStyle>
            <a:lvl1pPr marL="128588" indent="-128588">
              <a:buFont typeface="Arial" panose="020B0604020202020204" pitchFamily="34" charset="0"/>
              <a:buChar char="•"/>
              <a:defRPr/>
            </a:lvl1pPr>
          </a:lstStyle>
          <a:p>
            <a:pPr marL="128588" marR="0" lvl="0" indent="-128588" algn="l" defTabSz="685800" rtl="0" eaLnBrk="1" fontAlgn="auto" latinLnBrk="0" hangingPunct="1">
              <a:lnSpc>
                <a:spcPct val="100000"/>
              </a:lnSpc>
              <a:spcBef>
                <a:spcPts val="750"/>
              </a:spcBef>
              <a:spcAft>
                <a:spcPts val="0"/>
              </a:spcAft>
              <a:buClr>
                <a:schemeClr val="accent1"/>
              </a:buClr>
              <a:buSzTx/>
              <a:buFont typeface="Arial" panose="020B0604020202020204" pitchFamily="34" charset="0"/>
              <a:buChar char="•"/>
              <a:tabLst/>
              <a:defRPr/>
            </a:pPr>
            <a:r>
              <a:rPr lang="zh-CN" altLang="en-US"/>
              <a:t>点击中间的图标来选择图片，图片将根据页面比例进行自动裁剪</a:t>
            </a:r>
            <a:endParaRPr lang="en-US" altLang="zh-CN"/>
          </a:p>
        </p:txBody>
      </p:sp>
      <p:sp>
        <p:nvSpPr>
          <p:cNvPr id="2" name="Title Placeholder 1">
            <a:extLst>
              <a:ext uri="{FF2B5EF4-FFF2-40B4-BE49-F238E27FC236}">
                <a16:creationId xmlns:a16="http://schemas.microsoft.com/office/drawing/2014/main" id="{621BBECE-92DC-7EA1-3903-FB23CE383FD5}"/>
              </a:ext>
            </a:extLst>
          </p:cNvPr>
          <p:cNvSpPr>
            <a:spLocks noGrp="1"/>
          </p:cNvSpPr>
          <p:nvPr>
            <p:ph type="title"/>
          </p:nvPr>
        </p:nvSpPr>
        <p:spPr>
          <a:xfrm>
            <a:off x="268753" y="203571"/>
            <a:ext cx="8602594" cy="323165"/>
          </a:xfrm>
          <a:prstGeom prst="rect">
            <a:avLst/>
          </a:prstGeom>
        </p:spPr>
        <p:txBody>
          <a:bodyPr vert="horz" lIns="0" tIns="0" rIns="0" bIns="0" rtlCol="0" anchor="t" anchorCtr="0">
            <a:spAutoFit/>
          </a:bodyPr>
          <a:lstStyle>
            <a:lvl1pPr>
              <a:defRPr>
                <a:latin typeface="+mj-lt"/>
              </a:defRPr>
            </a:lvl1pPr>
          </a:lstStyle>
          <a:p>
            <a:r>
              <a:rPr lang="zh-CN" altLang="en-US"/>
              <a:t>单击此处编辑母版标题样式</a:t>
            </a:r>
            <a:endParaRPr lang="en-US"/>
          </a:p>
        </p:txBody>
      </p:sp>
      <p:cxnSp>
        <p:nvCxnSpPr>
          <p:cNvPr id="3" name="Straight Connector 2">
            <a:extLst>
              <a:ext uri="{FF2B5EF4-FFF2-40B4-BE49-F238E27FC236}">
                <a16:creationId xmlns:a16="http://schemas.microsoft.com/office/drawing/2014/main" id="{D5BBE5A2-CF9A-371B-E8C3-6C2628CB6650}"/>
              </a:ext>
            </a:extLst>
          </p:cNvPr>
          <p:cNvCxnSpPr>
            <a:cxnSpLocks/>
          </p:cNvCxnSpPr>
          <p:nvPr/>
        </p:nvCxnSpPr>
        <p:spPr>
          <a:xfrm>
            <a:off x="273225" y="932837"/>
            <a:ext cx="4121658"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B89296EC-E661-1202-DBA6-58631298B3AF}"/>
              </a:ext>
            </a:extLst>
          </p:cNvPr>
          <p:cNvCxnSpPr>
            <a:cxnSpLocks/>
          </p:cNvCxnSpPr>
          <p:nvPr/>
        </p:nvCxnSpPr>
        <p:spPr>
          <a:xfrm>
            <a:off x="4749689" y="932837"/>
            <a:ext cx="4121658"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58787DA3-B155-E3AE-190B-A0FBBA04A9B4}"/>
              </a:ext>
            </a:extLst>
          </p:cNvPr>
          <p:cNvSpPr>
            <a:spLocks noGrp="1"/>
          </p:cNvSpPr>
          <p:nvPr>
            <p:ph type="ftr" sz="quarter" idx="14"/>
          </p:nvPr>
        </p:nvSpPr>
        <p:spPr/>
        <p:txBody>
          <a:bodyPr/>
          <a:lstStyle>
            <a:lvl1pPr>
              <a:defRPr>
                <a:solidFill>
                  <a:schemeClr val="tx1">
                    <a:lumMod val="65000"/>
                    <a:lumOff val="35000"/>
                  </a:schemeClr>
                </a:solidFill>
              </a:defRPr>
            </a:lvl1pPr>
          </a:lstStyle>
          <a:p>
            <a:endParaRPr lang="en-US"/>
          </a:p>
        </p:txBody>
      </p:sp>
    </p:spTree>
    <p:extLst>
      <p:ext uri="{BB962C8B-B14F-4D97-AF65-F5344CB8AC3E}">
        <p14:creationId xmlns:p14="http://schemas.microsoft.com/office/powerpoint/2010/main" val="1309040053"/>
      </p:ext>
    </p:extLst>
  </p:cSld>
  <p:clrMapOvr>
    <a:masterClrMapping/>
  </p:clrMapOvr>
  <p:hf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tle + 3 Images + 3 Conten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A761B3F-C9BD-58D0-1611-8B7910E399DB}"/>
              </a:ext>
            </a:extLst>
          </p:cNvPr>
          <p:cNvSpPr>
            <a:spLocks noGrp="1"/>
          </p:cNvSpPr>
          <p:nvPr>
            <p:ph sz="half" idx="2" hasCustomPrompt="1"/>
          </p:nvPr>
        </p:nvSpPr>
        <p:spPr>
          <a:xfrm>
            <a:off x="273223" y="3174969"/>
            <a:ext cx="2633472" cy="1050287"/>
          </a:xfrm>
          <a:prstGeom prst="rect">
            <a:avLst/>
          </a:prstGeom>
        </p:spPr>
        <p:txBody>
          <a:bodyPr wrap="square">
            <a:sp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zh-CN" altLang="en-US"/>
              <a:t>点击此处编辑文本样式</a:t>
            </a:r>
            <a:endParaRPr lang="en-US" altLang="zh-CN"/>
          </a:p>
          <a:p>
            <a:pPr lvl="1"/>
            <a:r>
              <a:rPr lang="zh-CN" altLang="en-US"/>
              <a:t>二级</a:t>
            </a:r>
            <a:endParaRPr lang="en-US" altLang="zh-CN"/>
          </a:p>
          <a:p>
            <a:pPr lvl="2"/>
            <a:r>
              <a:rPr lang="zh-CN" altLang="en-US"/>
              <a:t>三级</a:t>
            </a:r>
            <a:endParaRPr lang="en-US" altLang="zh-CN"/>
          </a:p>
          <a:p>
            <a:pPr lvl="3"/>
            <a:r>
              <a:rPr lang="zh-CN" altLang="en-US"/>
              <a:t>四级</a:t>
            </a:r>
            <a:endParaRPr lang="en-US" altLang="zh-CN"/>
          </a:p>
          <a:p>
            <a:pPr lvl="4"/>
            <a:r>
              <a:rPr lang="zh-CN" altLang="en-US"/>
              <a:t>五级</a:t>
            </a:r>
            <a:endParaRPr lang="en-US"/>
          </a:p>
        </p:txBody>
      </p:sp>
      <p:sp>
        <p:nvSpPr>
          <p:cNvPr id="14" name="Content Placeholder 3">
            <a:extLst>
              <a:ext uri="{FF2B5EF4-FFF2-40B4-BE49-F238E27FC236}">
                <a16:creationId xmlns:a16="http://schemas.microsoft.com/office/drawing/2014/main" id="{6B84C3AF-B98F-D4FA-FE57-5457BCE9DCF8}"/>
              </a:ext>
            </a:extLst>
          </p:cNvPr>
          <p:cNvSpPr>
            <a:spLocks noGrp="1"/>
          </p:cNvSpPr>
          <p:nvPr>
            <p:ph sz="half" idx="11" hasCustomPrompt="1"/>
          </p:nvPr>
        </p:nvSpPr>
        <p:spPr>
          <a:xfrm>
            <a:off x="3255711" y="3174969"/>
            <a:ext cx="2633472" cy="1050287"/>
          </a:xfrm>
          <a:prstGeom prst="rect">
            <a:avLst/>
          </a:prstGeom>
        </p:spPr>
        <p:txBody>
          <a:bodyPr wrap="square">
            <a:sp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zh-CN" altLang="en-US"/>
              <a:t>点击此处编辑文本样式</a:t>
            </a:r>
            <a:endParaRPr lang="en-US" altLang="zh-CN"/>
          </a:p>
          <a:p>
            <a:pPr lvl="1"/>
            <a:r>
              <a:rPr lang="zh-CN" altLang="en-US"/>
              <a:t>二级</a:t>
            </a:r>
            <a:endParaRPr lang="en-US" altLang="zh-CN"/>
          </a:p>
          <a:p>
            <a:pPr lvl="2"/>
            <a:r>
              <a:rPr lang="zh-CN" altLang="en-US"/>
              <a:t>三级</a:t>
            </a:r>
            <a:endParaRPr lang="en-US" altLang="zh-CN"/>
          </a:p>
          <a:p>
            <a:pPr lvl="3"/>
            <a:r>
              <a:rPr lang="zh-CN" altLang="en-US"/>
              <a:t>四级</a:t>
            </a:r>
            <a:endParaRPr lang="en-US" altLang="zh-CN"/>
          </a:p>
          <a:p>
            <a:pPr lvl="4"/>
            <a:r>
              <a:rPr lang="zh-CN" altLang="en-US"/>
              <a:t>五级</a:t>
            </a:r>
            <a:endParaRPr lang="en-US"/>
          </a:p>
        </p:txBody>
      </p:sp>
      <p:sp>
        <p:nvSpPr>
          <p:cNvPr id="7" name="Picture Placeholder 6">
            <a:extLst>
              <a:ext uri="{FF2B5EF4-FFF2-40B4-BE49-F238E27FC236}">
                <a16:creationId xmlns:a16="http://schemas.microsoft.com/office/drawing/2014/main" id="{4AE615A5-273B-7942-00A0-3693B20154EB}"/>
              </a:ext>
            </a:extLst>
          </p:cNvPr>
          <p:cNvSpPr>
            <a:spLocks noGrp="1"/>
          </p:cNvSpPr>
          <p:nvPr>
            <p:ph type="pic" sz="quarter" idx="12" hasCustomPrompt="1"/>
          </p:nvPr>
        </p:nvSpPr>
        <p:spPr>
          <a:xfrm>
            <a:off x="275939" y="1110853"/>
            <a:ext cx="2633472" cy="1906667"/>
          </a:xfrm>
          <a:prstGeom prst="rect">
            <a:avLst/>
          </a:prstGeom>
        </p:spPr>
        <p:txBody>
          <a:bodyPr/>
          <a:lstStyle>
            <a:lvl1pPr marL="128588" indent="-128588">
              <a:buFont typeface="Arial" panose="020B0604020202020204" pitchFamily="34" charset="0"/>
              <a:buChar char="•"/>
              <a:defRPr/>
            </a:lvl1pPr>
          </a:lstStyle>
          <a:p>
            <a:pPr marL="128588" marR="0" lvl="0" indent="-128588" algn="l" defTabSz="685800" rtl="0" eaLnBrk="1" fontAlgn="auto" latinLnBrk="0" hangingPunct="1">
              <a:lnSpc>
                <a:spcPct val="100000"/>
              </a:lnSpc>
              <a:spcBef>
                <a:spcPts val="750"/>
              </a:spcBef>
              <a:spcAft>
                <a:spcPts val="0"/>
              </a:spcAft>
              <a:buClr>
                <a:schemeClr val="accent1"/>
              </a:buClr>
              <a:buSzTx/>
              <a:buFont typeface="Arial" panose="020B0604020202020204" pitchFamily="34" charset="0"/>
              <a:buChar char="•"/>
              <a:tabLst/>
              <a:defRPr/>
            </a:pPr>
            <a:r>
              <a:rPr lang="zh-CN" altLang="en-US"/>
              <a:t>点击中间的图标来选择图片，图片将根据页面比例进行自动裁剪</a:t>
            </a:r>
            <a:endParaRPr lang="en-US" altLang="zh-CN"/>
          </a:p>
        </p:txBody>
      </p:sp>
      <p:sp>
        <p:nvSpPr>
          <p:cNvPr id="8" name="Picture Placeholder 6">
            <a:extLst>
              <a:ext uri="{FF2B5EF4-FFF2-40B4-BE49-F238E27FC236}">
                <a16:creationId xmlns:a16="http://schemas.microsoft.com/office/drawing/2014/main" id="{37962172-9EE5-88BC-38ED-7AE26751ABED}"/>
              </a:ext>
            </a:extLst>
          </p:cNvPr>
          <p:cNvSpPr>
            <a:spLocks noGrp="1"/>
          </p:cNvSpPr>
          <p:nvPr>
            <p:ph type="pic" sz="quarter" idx="13" hasCustomPrompt="1"/>
          </p:nvPr>
        </p:nvSpPr>
        <p:spPr>
          <a:xfrm>
            <a:off x="3257070" y="1110853"/>
            <a:ext cx="2633472" cy="1906667"/>
          </a:xfrm>
          <a:prstGeom prst="rect">
            <a:avLst/>
          </a:prstGeom>
        </p:spPr>
        <p:txBody>
          <a:bodyPr/>
          <a:lstStyle>
            <a:lvl1pPr marL="128588" indent="-128588">
              <a:buFont typeface="Arial" panose="020B0604020202020204" pitchFamily="34" charset="0"/>
              <a:buChar char="•"/>
              <a:defRPr/>
            </a:lvl1pPr>
          </a:lstStyle>
          <a:p>
            <a:pPr marL="128588" marR="0" lvl="0" indent="-128588" algn="l" defTabSz="685800" rtl="0" eaLnBrk="1" fontAlgn="auto" latinLnBrk="0" hangingPunct="1">
              <a:lnSpc>
                <a:spcPct val="100000"/>
              </a:lnSpc>
              <a:spcBef>
                <a:spcPts val="750"/>
              </a:spcBef>
              <a:spcAft>
                <a:spcPts val="0"/>
              </a:spcAft>
              <a:buClr>
                <a:schemeClr val="accent1"/>
              </a:buClr>
              <a:buSzTx/>
              <a:buFont typeface="Arial" panose="020B0604020202020204" pitchFamily="34" charset="0"/>
              <a:buChar char="•"/>
              <a:tabLst/>
              <a:defRPr/>
            </a:pPr>
            <a:r>
              <a:rPr lang="zh-CN" altLang="en-US"/>
              <a:t>点击中间的图标来选择图片，图片将根据页面比例进行自动裁剪</a:t>
            </a:r>
            <a:endParaRPr lang="en-US" altLang="zh-CN"/>
          </a:p>
        </p:txBody>
      </p:sp>
      <p:sp>
        <p:nvSpPr>
          <p:cNvPr id="2" name="Content Placeholder 3">
            <a:extLst>
              <a:ext uri="{FF2B5EF4-FFF2-40B4-BE49-F238E27FC236}">
                <a16:creationId xmlns:a16="http://schemas.microsoft.com/office/drawing/2014/main" id="{C991B900-D8BD-DF96-0A5B-F03B4421E64B}"/>
              </a:ext>
            </a:extLst>
          </p:cNvPr>
          <p:cNvSpPr>
            <a:spLocks noGrp="1"/>
          </p:cNvSpPr>
          <p:nvPr>
            <p:ph sz="half" idx="14" hasCustomPrompt="1"/>
          </p:nvPr>
        </p:nvSpPr>
        <p:spPr>
          <a:xfrm>
            <a:off x="6238200" y="3174969"/>
            <a:ext cx="2633472" cy="1050287"/>
          </a:xfrm>
          <a:prstGeom prst="rect">
            <a:avLst/>
          </a:prstGeom>
        </p:spPr>
        <p:txBody>
          <a:bodyPr wrap="square">
            <a:sp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zh-CN" altLang="en-US"/>
              <a:t>点击此处编辑文本样式</a:t>
            </a:r>
            <a:endParaRPr lang="en-US" altLang="zh-CN"/>
          </a:p>
          <a:p>
            <a:pPr lvl="1"/>
            <a:r>
              <a:rPr lang="zh-CN" altLang="en-US"/>
              <a:t>二级</a:t>
            </a:r>
            <a:endParaRPr lang="en-US" altLang="zh-CN"/>
          </a:p>
          <a:p>
            <a:pPr lvl="2"/>
            <a:r>
              <a:rPr lang="zh-CN" altLang="en-US"/>
              <a:t>三级</a:t>
            </a:r>
            <a:endParaRPr lang="en-US" altLang="zh-CN"/>
          </a:p>
          <a:p>
            <a:pPr lvl="3"/>
            <a:r>
              <a:rPr lang="zh-CN" altLang="en-US"/>
              <a:t>四级</a:t>
            </a:r>
            <a:endParaRPr lang="en-US" altLang="zh-CN"/>
          </a:p>
          <a:p>
            <a:pPr lvl="4"/>
            <a:r>
              <a:rPr lang="zh-CN" altLang="en-US"/>
              <a:t>五级</a:t>
            </a:r>
            <a:endParaRPr lang="en-US"/>
          </a:p>
        </p:txBody>
      </p:sp>
      <p:sp>
        <p:nvSpPr>
          <p:cNvPr id="3" name="Picture Placeholder 6">
            <a:extLst>
              <a:ext uri="{FF2B5EF4-FFF2-40B4-BE49-F238E27FC236}">
                <a16:creationId xmlns:a16="http://schemas.microsoft.com/office/drawing/2014/main" id="{3351F025-DEBE-EDD9-5ED7-5E7EE191322B}"/>
              </a:ext>
            </a:extLst>
          </p:cNvPr>
          <p:cNvSpPr>
            <a:spLocks noGrp="1"/>
          </p:cNvSpPr>
          <p:nvPr>
            <p:ph type="pic" sz="quarter" idx="15" hasCustomPrompt="1"/>
          </p:nvPr>
        </p:nvSpPr>
        <p:spPr>
          <a:xfrm>
            <a:off x="6238201" y="1110853"/>
            <a:ext cx="2633472" cy="1906667"/>
          </a:xfrm>
          <a:prstGeom prst="rect">
            <a:avLst/>
          </a:prstGeom>
        </p:spPr>
        <p:txBody>
          <a:bodyPr/>
          <a:lstStyle>
            <a:lvl1pPr marL="128588" indent="-128588">
              <a:buFont typeface="Arial" panose="020B0604020202020204" pitchFamily="34" charset="0"/>
              <a:buChar char="•"/>
              <a:defRPr/>
            </a:lvl1pPr>
          </a:lstStyle>
          <a:p>
            <a:pPr marL="128588" marR="0" lvl="0" indent="-128588" algn="l" defTabSz="685800" rtl="0" eaLnBrk="1" fontAlgn="auto" latinLnBrk="0" hangingPunct="1">
              <a:lnSpc>
                <a:spcPct val="100000"/>
              </a:lnSpc>
              <a:spcBef>
                <a:spcPts val="750"/>
              </a:spcBef>
              <a:spcAft>
                <a:spcPts val="0"/>
              </a:spcAft>
              <a:buClr>
                <a:schemeClr val="accent1"/>
              </a:buClr>
              <a:buSzTx/>
              <a:buFont typeface="Arial" panose="020B0604020202020204" pitchFamily="34" charset="0"/>
              <a:buChar char="•"/>
              <a:tabLst/>
              <a:defRPr/>
            </a:pPr>
            <a:r>
              <a:rPr lang="zh-CN" altLang="en-US"/>
              <a:t>点击中间的图标来选择图片，图片将根据页面比例进行自动裁剪</a:t>
            </a:r>
            <a:endParaRPr lang="en-US" altLang="zh-CN"/>
          </a:p>
        </p:txBody>
      </p:sp>
      <p:sp>
        <p:nvSpPr>
          <p:cNvPr id="5" name="Title Placeholder 1">
            <a:extLst>
              <a:ext uri="{FF2B5EF4-FFF2-40B4-BE49-F238E27FC236}">
                <a16:creationId xmlns:a16="http://schemas.microsoft.com/office/drawing/2014/main" id="{507FF8CF-628E-944A-803D-CD81A057D742}"/>
              </a:ext>
            </a:extLst>
          </p:cNvPr>
          <p:cNvSpPr>
            <a:spLocks noGrp="1"/>
          </p:cNvSpPr>
          <p:nvPr>
            <p:ph type="title"/>
          </p:nvPr>
        </p:nvSpPr>
        <p:spPr>
          <a:xfrm>
            <a:off x="268753" y="203571"/>
            <a:ext cx="8602594" cy="323165"/>
          </a:xfrm>
          <a:prstGeom prst="rect">
            <a:avLst/>
          </a:prstGeom>
        </p:spPr>
        <p:txBody>
          <a:bodyPr vert="horz" lIns="0" tIns="0" rIns="0" bIns="0" rtlCol="0" anchor="t" anchorCtr="0">
            <a:spAutoFit/>
          </a:bodyPr>
          <a:lstStyle>
            <a:lvl1pPr>
              <a:defRPr>
                <a:latin typeface="+mj-lt"/>
              </a:defRPr>
            </a:lvl1pPr>
          </a:lstStyle>
          <a:p>
            <a:r>
              <a:rPr lang="zh-CN" altLang="en-US"/>
              <a:t>单击此处编辑母版标题样式</a:t>
            </a:r>
            <a:endParaRPr lang="en-US"/>
          </a:p>
        </p:txBody>
      </p:sp>
      <p:cxnSp>
        <p:nvCxnSpPr>
          <p:cNvPr id="6" name="Straight Connector 5">
            <a:extLst>
              <a:ext uri="{FF2B5EF4-FFF2-40B4-BE49-F238E27FC236}">
                <a16:creationId xmlns:a16="http://schemas.microsoft.com/office/drawing/2014/main" id="{352BFB4F-A79F-389F-4EF6-5494E339D0EC}"/>
              </a:ext>
            </a:extLst>
          </p:cNvPr>
          <p:cNvCxnSpPr>
            <a:cxnSpLocks/>
          </p:cNvCxnSpPr>
          <p:nvPr/>
        </p:nvCxnSpPr>
        <p:spPr>
          <a:xfrm>
            <a:off x="273225" y="932837"/>
            <a:ext cx="2626614"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E7D797E-06ED-88E9-1145-75E2FB6F2C4B}"/>
              </a:ext>
            </a:extLst>
          </p:cNvPr>
          <p:cNvCxnSpPr>
            <a:cxnSpLocks/>
          </p:cNvCxnSpPr>
          <p:nvPr/>
        </p:nvCxnSpPr>
        <p:spPr>
          <a:xfrm>
            <a:off x="3258693" y="932837"/>
            <a:ext cx="2626614"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3F70B02-516A-08FD-3050-6AE9BFD09E46}"/>
              </a:ext>
            </a:extLst>
          </p:cNvPr>
          <p:cNvCxnSpPr>
            <a:cxnSpLocks/>
          </p:cNvCxnSpPr>
          <p:nvPr/>
        </p:nvCxnSpPr>
        <p:spPr>
          <a:xfrm>
            <a:off x="6244733" y="932837"/>
            <a:ext cx="2626614"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
        <p:nvSpPr>
          <p:cNvPr id="10" name="Footer Placeholder 9">
            <a:extLst>
              <a:ext uri="{FF2B5EF4-FFF2-40B4-BE49-F238E27FC236}">
                <a16:creationId xmlns:a16="http://schemas.microsoft.com/office/drawing/2014/main" id="{667B2D2C-53F2-B18B-1EC0-BC5BF7BB0F6B}"/>
              </a:ext>
            </a:extLst>
          </p:cNvPr>
          <p:cNvSpPr>
            <a:spLocks noGrp="1"/>
          </p:cNvSpPr>
          <p:nvPr>
            <p:ph type="ftr" sz="quarter" idx="16"/>
          </p:nvPr>
        </p:nvSpPr>
        <p:spPr/>
        <p:txBody>
          <a:bodyPr/>
          <a:lstStyle>
            <a:lvl1pPr>
              <a:defRPr>
                <a:solidFill>
                  <a:schemeClr val="tx1">
                    <a:lumMod val="65000"/>
                    <a:lumOff val="35000"/>
                  </a:schemeClr>
                </a:solidFill>
              </a:defRPr>
            </a:lvl1pPr>
          </a:lstStyle>
          <a:p>
            <a:endParaRPr lang="en-US"/>
          </a:p>
        </p:txBody>
      </p:sp>
    </p:spTree>
    <p:extLst>
      <p:ext uri="{BB962C8B-B14F-4D97-AF65-F5344CB8AC3E}">
        <p14:creationId xmlns:p14="http://schemas.microsoft.com/office/powerpoint/2010/main" val="1216037715"/>
      </p:ext>
    </p:extLst>
  </p:cSld>
  <p:clrMapOvr>
    <a:masterClrMapping/>
  </p:clrMapOvr>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 4 Images + 4 Conten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A761B3F-C9BD-58D0-1611-8B7910E399DB}"/>
              </a:ext>
            </a:extLst>
          </p:cNvPr>
          <p:cNvSpPr>
            <a:spLocks noGrp="1"/>
          </p:cNvSpPr>
          <p:nvPr>
            <p:ph sz="half" idx="2" hasCustomPrompt="1"/>
          </p:nvPr>
        </p:nvSpPr>
        <p:spPr>
          <a:xfrm>
            <a:off x="273224" y="3174969"/>
            <a:ext cx="1885950" cy="1050287"/>
          </a:xfrm>
          <a:prstGeom prst="rect">
            <a:avLst/>
          </a:prstGeom>
        </p:spPr>
        <p:txBody>
          <a:bodyPr wrap="square">
            <a:sp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zh-CN" altLang="en-US"/>
              <a:t>点击此处编辑文本样式</a:t>
            </a:r>
            <a:endParaRPr lang="en-US"/>
          </a:p>
          <a:p>
            <a:pPr lvl="1"/>
            <a:r>
              <a:rPr lang="zh-CN" altLang="en-US"/>
              <a:t>二级</a:t>
            </a:r>
            <a:endParaRPr lang="en-US" altLang="zh-CN"/>
          </a:p>
          <a:p>
            <a:pPr lvl="2"/>
            <a:r>
              <a:rPr lang="zh-CN" altLang="en-US"/>
              <a:t>三级</a:t>
            </a:r>
            <a:endParaRPr lang="en-US" altLang="zh-CN"/>
          </a:p>
          <a:p>
            <a:pPr lvl="3"/>
            <a:r>
              <a:rPr lang="zh-CN" altLang="en-US"/>
              <a:t>四级</a:t>
            </a:r>
            <a:endParaRPr lang="en-US" altLang="zh-CN"/>
          </a:p>
          <a:p>
            <a:pPr lvl="4"/>
            <a:r>
              <a:rPr lang="zh-CN" altLang="en-US"/>
              <a:t>五级</a:t>
            </a:r>
            <a:endParaRPr lang="en-US"/>
          </a:p>
        </p:txBody>
      </p:sp>
      <p:sp>
        <p:nvSpPr>
          <p:cNvPr id="14" name="Content Placeholder 3">
            <a:extLst>
              <a:ext uri="{FF2B5EF4-FFF2-40B4-BE49-F238E27FC236}">
                <a16:creationId xmlns:a16="http://schemas.microsoft.com/office/drawing/2014/main" id="{6B84C3AF-B98F-D4FA-FE57-5457BCE9DCF8}"/>
              </a:ext>
            </a:extLst>
          </p:cNvPr>
          <p:cNvSpPr>
            <a:spLocks noGrp="1"/>
          </p:cNvSpPr>
          <p:nvPr>
            <p:ph sz="half" idx="11" hasCustomPrompt="1"/>
          </p:nvPr>
        </p:nvSpPr>
        <p:spPr>
          <a:xfrm>
            <a:off x="4748006" y="3174969"/>
            <a:ext cx="1885950" cy="1050287"/>
          </a:xfrm>
          <a:prstGeom prst="rect">
            <a:avLst/>
          </a:prstGeom>
        </p:spPr>
        <p:txBody>
          <a:bodyPr wrap="square">
            <a:sp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zh-CN" altLang="en-US"/>
              <a:t>点击此处编辑文本样式</a:t>
            </a:r>
            <a:endParaRPr lang="en-US"/>
          </a:p>
          <a:p>
            <a:pPr lvl="1"/>
            <a:r>
              <a:rPr lang="zh-CN" altLang="en-US"/>
              <a:t>二级</a:t>
            </a:r>
            <a:endParaRPr lang="en-US" altLang="zh-CN"/>
          </a:p>
          <a:p>
            <a:pPr lvl="2"/>
            <a:r>
              <a:rPr lang="zh-CN" altLang="en-US"/>
              <a:t>三级</a:t>
            </a:r>
            <a:endParaRPr lang="en-US" altLang="zh-CN"/>
          </a:p>
          <a:p>
            <a:pPr lvl="3"/>
            <a:r>
              <a:rPr lang="zh-CN" altLang="en-US"/>
              <a:t>四级</a:t>
            </a:r>
            <a:endParaRPr lang="en-US" altLang="zh-CN"/>
          </a:p>
          <a:p>
            <a:pPr lvl="4"/>
            <a:r>
              <a:rPr lang="zh-CN" altLang="en-US"/>
              <a:t>五级</a:t>
            </a:r>
            <a:endParaRPr lang="en-US"/>
          </a:p>
        </p:txBody>
      </p:sp>
      <p:sp>
        <p:nvSpPr>
          <p:cNvPr id="7" name="Picture Placeholder 6">
            <a:extLst>
              <a:ext uri="{FF2B5EF4-FFF2-40B4-BE49-F238E27FC236}">
                <a16:creationId xmlns:a16="http://schemas.microsoft.com/office/drawing/2014/main" id="{4AE615A5-273B-7942-00A0-3693B20154EB}"/>
              </a:ext>
            </a:extLst>
          </p:cNvPr>
          <p:cNvSpPr>
            <a:spLocks noGrp="1"/>
          </p:cNvSpPr>
          <p:nvPr>
            <p:ph type="pic" sz="quarter" idx="12" hasCustomPrompt="1"/>
          </p:nvPr>
        </p:nvSpPr>
        <p:spPr>
          <a:xfrm>
            <a:off x="275939" y="1110853"/>
            <a:ext cx="1885950" cy="1906667"/>
          </a:xfrm>
          <a:prstGeom prst="rect">
            <a:avLst/>
          </a:prstGeom>
        </p:spPr>
        <p:txBody>
          <a:bodyPr/>
          <a:lstStyle>
            <a:lvl1pPr marL="128588" indent="-128588">
              <a:buFont typeface="Arial" panose="020B0604020202020204" pitchFamily="34" charset="0"/>
              <a:buChar char="•"/>
              <a:defRPr/>
            </a:lvl1pPr>
          </a:lstStyle>
          <a:p>
            <a:pPr marL="128588" marR="0" lvl="0" indent="-128588" algn="l" defTabSz="685800" rtl="0" eaLnBrk="1" fontAlgn="auto" latinLnBrk="0" hangingPunct="1">
              <a:lnSpc>
                <a:spcPct val="100000"/>
              </a:lnSpc>
              <a:spcBef>
                <a:spcPts val="750"/>
              </a:spcBef>
              <a:spcAft>
                <a:spcPts val="0"/>
              </a:spcAft>
              <a:buClr>
                <a:schemeClr val="accent1"/>
              </a:buClr>
              <a:buSzTx/>
              <a:buFont typeface="Arial" panose="020B0604020202020204" pitchFamily="34" charset="0"/>
              <a:buChar char="•"/>
              <a:tabLst/>
              <a:defRPr/>
            </a:pPr>
            <a:r>
              <a:rPr lang="zh-CN" altLang="en-US"/>
              <a:t>点击中间的图标来选择图片，图片将根据页面比例进行自动裁剪</a:t>
            </a:r>
            <a:endParaRPr lang="en-US" altLang="zh-CN"/>
          </a:p>
        </p:txBody>
      </p:sp>
      <p:sp>
        <p:nvSpPr>
          <p:cNvPr id="8" name="Picture Placeholder 6">
            <a:extLst>
              <a:ext uri="{FF2B5EF4-FFF2-40B4-BE49-F238E27FC236}">
                <a16:creationId xmlns:a16="http://schemas.microsoft.com/office/drawing/2014/main" id="{37962172-9EE5-88BC-38ED-7AE26751ABED}"/>
              </a:ext>
            </a:extLst>
          </p:cNvPr>
          <p:cNvSpPr>
            <a:spLocks noGrp="1"/>
          </p:cNvSpPr>
          <p:nvPr>
            <p:ph type="pic" sz="quarter" idx="13" hasCustomPrompt="1"/>
          </p:nvPr>
        </p:nvSpPr>
        <p:spPr>
          <a:xfrm>
            <a:off x="4748911" y="1110853"/>
            <a:ext cx="1885950" cy="1906667"/>
          </a:xfrm>
          <a:prstGeom prst="rect">
            <a:avLst/>
          </a:prstGeom>
        </p:spPr>
        <p:txBody>
          <a:bodyPr/>
          <a:lstStyle>
            <a:lvl1pPr marL="128588" indent="-128588">
              <a:buFont typeface="Arial" panose="020B0604020202020204" pitchFamily="34" charset="0"/>
              <a:buChar char="•"/>
              <a:defRPr/>
            </a:lvl1pPr>
          </a:lstStyle>
          <a:p>
            <a:pPr marL="128588" marR="0" lvl="0" indent="-128588" algn="l" defTabSz="685800" rtl="0" eaLnBrk="1" fontAlgn="auto" latinLnBrk="0" hangingPunct="1">
              <a:lnSpc>
                <a:spcPct val="100000"/>
              </a:lnSpc>
              <a:spcBef>
                <a:spcPts val="750"/>
              </a:spcBef>
              <a:spcAft>
                <a:spcPts val="0"/>
              </a:spcAft>
              <a:buClr>
                <a:schemeClr val="accent1"/>
              </a:buClr>
              <a:buSzTx/>
              <a:buFont typeface="Arial" panose="020B0604020202020204" pitchFamily="34" charset="0"/>
              <a:buChar char="•"/>
              <a:tabLst/>
              <a:defRPr/>
            </a:pPr>
            <a:r>
              <a:rPr lang="zh-CN" altLang="en-US"/>
              <a:t>点击中间的图标来选择图片，图片将根据页面比例进行自动裁剪</a:t>
            </a:r>
            <a:endParaRPr lang="en-US" altLang="zh-CN"/>
          </a:p>
        </p:txBody>
      </p:sp>
      <p:sp>
        <p:nvSpPr>
          <p:cNvPr id="2" name="Content Placeholder 3">
            <a:extLst>
              <a:ext uri="{FF2B5EF4-FFF2-40B4-BE49-F238E27FC236}">
                <a16:creationId xmlns:a16="http://schemas.microsoft.com/office/drawing/2014/main" id="{C991B900-D8BD-DF96-0A5B-F03B4421E64B}"/>
              </a:ext>
            </a:extLst>
          </p:cNvPr>
          <p:cNvSpPr>
            <a:spLocks noGrp="1"/>
          </p:cNvSpPr>
          <p:nvPr>
            <p:ph sz="half" idx="14" hasCustomPrompt="1"/>
          </p:nvPr>
        </p:nvSpPr>
        <p:spPr>
          <a:xfrm>
            <a:off x="6985397" y="3174968"/>
            <a:ext cx="1885950" cy="1050288"/>
          </a:xfrm>
          <a:prstGeom prst="rect">
            <a:avLst/>
          </a:prstGeom>
        </p:spPr>
        <p:txBody>
          <a:bodyPr wrap="square">
            <a:sp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marL="0" marR="0" lvl="0" indent="0" algn="l" defTabSz="685800" rtl="0" eaLnBrk="1" fontAlgn="auto" latinLnBrk="0" hangingPunct="1">
              <a:lnSpc>
                <a:spcPct val="100000"/>
              </a:lnSpc>
              <a:spcBef>
                <a:spcPts val="750"/>
              </a:spcBef>
              <a:spcAft>
                <a:spcPts val="0"/>
              </a:spcAft>
              <a:buClr>
                <a:schemeClr val="accent1"/>
              </a:buClr>
              <a:buSzTx/>
              <a:buFontTx/>
              <a:buNone/>
              <a:tabLst/>
              <a:defRPr/>
            </a:pPr>
            <a:r>
              <a:rPr lang="zh-CN" altLang="en-US"/>
              <a:t>点击此处编辑文本样式</a:t>
            </a:r>
            <a:endParaRPr lang="en-US" altLang="zh-CN"/>
          </a:p>
          <a:p>
            <a:pPr lvl="1"/>
            <a:r>
              <a:rPr lang="zh-CN" altLang="en-US"/>
              <a:t>二级</a:t>
            </a:r>
            <a:endParaRPr lang="en-US" altLang="zh-CN"/>
          </a:p>
          <a:p>
            <a:pPr lvl="2"/>
            <a:r>
              <a:rPr lang="zh-CN" altLang="en-US"/>
              <a:t>三级</a:t>
            </a:r>
            <a:endParaRPr lang="en-US" altLang="zh-CN"/>
          </a:p>
          <a:p>
            <a:pPr lvl="3"/>
            <a:r>
              <a:rPr lang="zh-CN" altLang="en-US"/>
              <a:t>四级</a:t>
            </a:r>
            <a:endParaRPr lang="en-US" altLang="zh-CN"/>
          </a:p>
          <a:p>
            <a:pPr lvl="4"/>
            <a:r>
              <a:rPr lang="zh-CN" altLang="en-US"/>
              <a:t>五级</a:t>
            </a:r>
            <a:endParaRPr lang="en-US"/>
          </a:p>
        </p:txBody>
      </p:sp>
      <p:sp>
        <p:nvSpPr>
          <p:cNvPr id="3" name="Picture Placeholder 6">
            <a:extLst>
              <a:ext uri="{FF2B5EF4-FFF2-40B4-BE49-F238E27FC236}">
                <a16:creationId xmlns:a16="http://schemas.microsoft.com/office/drawing/2014/main" id="{3351F025-DEBE-EDD9-5ED7-5E7EE191322B}"/>
              </a:ext>
            </a:extLst>
          </p:cNvPr>
          <p:cNvSpPr>
            <a:spLocks noGrp="1"/>
          </p:cNvSpPr>
          <p:nvPr>
            <p:ph type="pic" sz="quarter" idx="15" hasCustomPrompt="1"/>
          </p:nvPr>
        </p:nvSpPr>
        <p:spPr>
          <a:xfrm>
            <a:off x="6985397" y="1110853"/>
            <a:ext cx="1885950" cy="1906667"/>
          </a:xfrm>
          <a:prstGeom prst="rect">
            <a:avLst/>
          </a:prstGeom>
        </p:spPr>
        <p:txBody>
          <a:bodyPr/>
          <a:lstStyle>
            <a:lvl1pPr marL="128588" indent="-128588">
              <a:buFont typeface="Arial" panose="020B0604020202020204" pitchFamily="34" charset="0"/>
              <a:buChar char="•"/>
              <a:defRPr/>
            </a:lvl1pPr>
          </a:lstStyle>
          <a:p>
            <a:pPr marL="128588" marR="0" lvl="0" indent="-128588" algn="l" defTabSz="685800" rtl="0" eaLnBrk="1" fontAlgn="auto" latinLnBrk="0" hangingPunct="1">
              <a:lnSpc>
                <a:spcPct val="100000"/>
              </a:lnSpc>
              <a:spcBef>
                <a:spcPts val="750"/>
              </a:spcBef>
              <a:spcAft>
                <a:spcPts val="0"/>
              </a:spcAft>
              <a:buClr>
                <a:schemeClr val="accent1"/>
              </a:buClr>
              <a:buSzTx/>
              <a:buFont typeface="Arial" panose="020B0604020202020204" pitchFamily="34" charset="0"/>
              <a:buChar char="•"/>
              <a:tabLst/>
              <a:defRPr/>
            </a:pPr>
            <a:r>
              <a:rPr lang="zh-CN" altLang="en-US"/>
              <a:t>点击中间的图标来选择图片，图片将根据页面比例进行自动裁剪</a:t>
            </a:r>
            <a:endParaRPr lang="en-US" altLang="zh-CN"/>
          </a:p>
        </p:txBody>
      </p:sp>
      <p:sp>
        <p:nvSpPr>
          <p:cNvPr id="5" name="Content Placeholder 3">
            <a:extLst>
              <a:ext uri="{FF2B5EF4-FFF2-40B4-BE49-F238E27FC236}">
                <a16:creationId xmlns:a16="http://schemas.microsoft.com/office/drawing/2014/main" id="{027FDE6E-BA1C-FBC4-CCD9-5E2985A81536}"/>
              </a:ext>
            </a:extLst>
          </p:cNvPr>
          <p:cNvSpPr>
            <a:spLocks noGrp="1"/>
          </p:cNvSpPr>
          <p:nvPr>
            <p:ph sz="half" idx="16" hasCustomPrompt="1"/>
          </p:nvPr>
        </p:nvSpPr>
        <p:spPr>
          <a:xfrm>
            <a:off x="2510615" y="3174969"/>
            <a:ext cx="1885950" cy="1050287"/>
          </a:xfrm>
          <a:prstGeom prst="rect">
            <a:avLst/>
          </a:prstGeom>
        </p:spPr>
        <p:txBody>
          <a:bodyPr wrap="square">
            <a:sp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zh-CN" altLang="en-US"/>
              <a:t>点击此处编辑文本样式</a:t>
            </a:r>
            <a:endParaRPr lang="en-US"/>
          </a:p>
          <a:p>
            <a:pPr lvl="1"/>
            <a:r>
              <a:rPr lang="zh-CN" altLang="en-US"/>
              <a:t>二级</a:t>
            </a:r>
            <a:endParaRPr lang="en-US" altLang="zh-CN"/>
          </a:p>
          <a:p>
            <a:pPr lvl="2"/>
            <a:r>
              <a:rPr lang="zh-CN" altLang="en-US"/>
              <a:t>三级</a:t>
            </a:r>
            <a:endParaRPr lang="en-US" altLang="zh-CN"/>
          </a:p>
          <a:p>
            <a:pPr lvl="3"/>
            <a:r>
              <a:rPr lang="zh-CN" altLang="en-US"/>
              <a:t>四级</a:t>
            </a:r>
            <a:endParaRPr lang="en-US" altLang="zh-CN"/>
          </a:p>
          <a:p>
            <a:pPr lvl="4"/>
            <a:r>
              <a:rPr lang="zh-CN" altLang="en-US"/>
              <a:t>五级</a:t>
            </a:r>
            <a:endParaRPr lang="en-US"/>
          </a:p>
        </p:txBody>
      </p:sp>
      <p:sp>
        <p:nvSpPr>
          <p:cNvPr id="6" name="Picture Placeholder 6">
            <a:extLst>
              <a:ext uri="{FF2B5EF4-FFF2-40B4-BE49-F238E27FC236}">
                <a16:creationId xmlns:a16="http://schemas.microsoft.com/office/drawing/2014/main" id="{D4A1D311-68A0-D2D1-2A27-F01E8F128DFF}"/>
              </a:ext>
            </a:extLst>
          </p:cNvPr>
          <p:cNvSpPr>
            <a:spLocks noGrp="1"/>
          </p:cNvSpPr>
          <p:nvPr>
            <p:ph type="pic" sz="quarter" idx="17" hasCustomPrompt="1"/>
          </p:nvPr>
        </p:nvSpPr>
        <p:spPr>
          <a:xfrm>
            <a:off x="2512425" y="1110853"/>
            <a:ext cx="1885950" cy="1906667"/>
          </a:xfrm>
          <a:prstGeom prst="rect">
            <a:avLst/>
          </a:prstGeom>
        </p:spPr>
        <p:txBody>
          <a:bodyPr/>
          <a:lstStyle>
            <a:lvl1pPr marL="0" indent="0">
              <a:buFont typeface="Arial" panose="020B0604020202020204" pitchFamily="34" charset="0"/>
              <a:buNone/>
              <a:defRPr/>
            </a:lvl1pPr>
          </a:lstStyle>
          <a:p>
            <a:pPr marL="128588" marR="0" lvl="0" indent="-128588" algn="l" defTabSz="685800" rtl="0" eaLnBrk="1" fontAlgn="auto" latinLnBrk="0" hangingPunct="1">
              <a:lnSpc>
                <a:spcPct val="100000"/>
              </a:lnSpc>
              <a:spcBef>
                <a:spcPts val="750"/>
              </a:spcBef>
              <a:spcAft>
                <a:spcPts val="0"/>
              </a:spcAft>
              <a:buClr>
                <a:schemeClr val="accent1"/>
              </a:buClr>
              <a:buSzTx/>
              <a:buFont typeface="Arial" panose="020B0604020202020204" pitchFamily="34" charset="0"/>
              <a:buChar char="•"/>
              <a:tabLst/>
              <a:defRPr/>
            </a:pPr>
            <a:r>
              <a:rPr lang="zh-CN" altLang="en-US"/>
              <a:t>点击中间的图标来选择图片，图片将根据页面比例进行自动裁剪</a:t>
            </a:r>
            <a:endParaRPr lang="en-US"/>
          </a:p>
        </p:txBody>
      </p:sp>
      <p:sp>
        <p:nvSpPr>
          <p:cNvPr id="9" name="Title Placeholder 1">
            <a:extLst>
              <a:ext uri="{FF2B5EF4-FFF2-40B4-BE49-F238E27FC236}">
                <a16:creationId xmlns:a16="http://schemas.microsoft.com/office/drawing/2014/main" id="{92FCE371-9BA5-9EEF-B057-3A076A6EED65}"/>
              </a:ext>
            </a:extLst>
          </p:cNvPr>
          <p:cNvSpPr>
            <a:spLocks noGrp="1"/>
          </p:cNvSpPr>
          <p:nvPr>
            <p:ph type="title"/>
          </p:nvPr>
        </p:nvSpPr>
        <p:spPr>
          <a:xfrm>
            <a:off x="268753" y="203571"/>
            <a:ext cx="8602594" cy="323165"/>
          </a:xfrm>
          <a:prstGeom prst="rect">
            <a:avLst/>
          </a:prstGeom>
        </p:spPr>
        <p:txBody>
          <a:bodyPr vert="horz" lIns="0" tIns="0" rIns="0" bIns="0" rtlCol="0" anchor="t" anchorCtr="0">
            <a:spAutoFit/>
          </a:bodyPr>
          <a:lstStyle>
            <a:lvl1pPr>
              <a:defRPr>
                <a:latin typeface="+mj-lt"/>
              </a:defRPr>
            </a:lvl1pPr>
          </a:lstStyle>
          <a:p>
            <a:r>
              <a:rPr lang="zh-CN" altLang="en-US"/>
              <a:t>单击此处编辑母版标题样式</a:t>
            </a:r>
            <a:endParaRPr lang="en-US"/>
          </a:p>
        </p:txBody>
      </p:sp>
      <p:cxnSp>
        <p:nvCxnSpPr>
          <p:cNvPr id="11" name="Straight Connector 10">
            <a:extLst>
              <a:ext uri="{FF2B5EF4-FFF2-40B4-BE49-F238E27FC236}">
                <a16:creationId xmlns:a16="http://schemas.microsoft.com/office/drawing/2014/main" id="{F8CAF55D-D81A-58D9-C35E-72EB375AFD7E}"/>
              </a:ext>
            </a:extLst>
          </p:cNvPr>
          <p:cNvCxnSpPr>
            <a:cxnSpLocks/>
          </p:cNvCxnSpPr>
          <p:nvPr/>
        </p:nvCxnSpPr>
        <p:spPr>
          <a:xfrm>
            <a:off x="273225" y="932837"/>
            <a:ext cx="1881618"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8FA512E-FBA2-F8D5-3744-654FAEBA2376}"/>
              </a:ext>
            </a:extLst>
          </p:cNvPr>
          <p:cNvCxnSpPr>
            <a:cxnSpLocks/>
          </p:cNvCxnSpPr>
          <p:nvPr/>
        </p:nvCxnSpPr>
        <p:spPr>
          <a:xfrm>
            <a:off x="2512060" y="932837"/>
            <a:ext cx="1881618"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EE27C1C-376E-06FA-BB8E-F8014299BE34}"/>
              </a:ext>
            </a:extLst>
          </p:cNvPr>
          <p:cNvCxnSpPr>
            <a:cxnSpLocks/>
          </p:cNvCxnSpPr>
          <p:nvPr/>
        </p:nvCxnSpPr>
        <p:spPr>
          <a:xfrm>
            <a:off x="4750895" y="932837"/>
            <a:ext cx="1881618"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A11388F-B34B-FE5A-E09A-AF30C4A0D39A}"/>
              </a:ext>
            </a:extLst>
          </p:cNvPr>
          <p:cNvCxnSpPr>
            <a:cxnSpLocks/>
          </p:cNvCxnSpPr>
          <p:nvPr/>
        </p:nvCxnSpPr>
        <p:spPr>
          <a:xfrm>
            <a:off x="6989729" y="932837"/>
            <a:ext cx="1881618"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
        <p:nvSpPr>
          <p:cNvPr id="10" name="Footer Placeholder 9">
            <a:extLst>
              <a:ext uri="{FF2B5EF4-FFF2-40B4-BE49-F238E27FC236}">
                <a16:creationId xmlns:a16="http://schemas.microsoft.com/office/drawing/2014/main" id="{D5E38A60-DC64-1FD1-9AE4-DD0A678E6314}"/>
              </a:ext>
            </a:extLst>
          </p:cNvPr>
          <p:cNvSpPr>
            <a:spLocks noGrp="1"/>
          </p:cNvSpPr>
          <p:nvPr>
            <p:ph type="ftr" sz="quarter" idx="18"/>
          </p:nvPr>
        </p:nvSpPr>
        <p:spPr/>
        <p:txBody>
          <a:bodyPr/>
          <a:lstStyle>
            <a:lvl1pPr>
              <a:defRPr>
                <a:solidFill>
                  <a:schemeClr val="tx1">
                    <a:lumMod val="65000"/>
                    <a:lumOff val="35000"/>
                  </a:schemeClr>
                </a:solidFill>
              </a:defRPr>
            </a:lvl1pPr>
          </a:lstStyle>
          <a:p>
            <a:endParaRPr lang="en-US"/>
          </a:p>
        </p:txBody>
      </p:sp>
    </p:spTree>
    <p:extLst>
      <p:ext uri="{BB962C8B-B14F-4D97-AF65-F5344CB8AC3E}">
        <p14:creationId xmlns:p14="http://schemas.microsoft.com/office/powerpoint/2010/main" val="4089665799"/>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cSld name="Section Divider - Dark Blue">
    <p:bg>
      <p:bgPr>
        <a:solidFill>
          <a:srgbClr val="003A70"/>
        </a:solidFill>
        <a:effectLst/>
      </p:bgPr>
    </p:bg>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8DF0027C-FD14-0E29-D20C-56E08A5F0BAB}"/>
              </a:ext>
            </a:extLst>
          </p:cNvPr>
          <p:cNvSpPr txBox="1">
            <a:spLocks/>
          </p:cNvSpPr>
          <p:nvPr/>
        </p:nvSpPr>
        <p:spPr>
          <a:xfrm>
            <a:off x="8177248" y="4789012"/>
            <a:ext cx="274123" cy="103874"/>
          </a:xfrm>
          <a:prstGeom prst="rect">
            <a:avLst/>
          </a:prstGeom>
        </p:spPr>
        <p:txBody>
          <a:bodyPr vert="horz" lIns="0" tIns="0" rIns="0" bIns="0" rtlCol="0" anchor="t" anchorCtr="0"/>
          <a:lstStyle>
            <a:defPPr>
              <a:defRPr lang="en-US"/>
            </a:defPPr>
            <a:lvl1pPr algn="r" rtl="0" fontAlgn="auto">
              <a:spcBef>
                <a:spcPts val="0"/>
              </a:spcBef>
              <a:spcAft>
                <a:spcPts val="0"/>
              </a:spcAft>
              <a:defRPr sz="800" kern="1200" smtClean="0">
                <a:solidFill>
                  <a:schemeClr val="tx2"/>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fld id="{A0742EFC-8BEC-49F9-9CC9-7EDCB5B63F76}" type="slidenum">
              <a:rPr lang="en-US" sz="675" b="0" smtClean="0">
                <a:solidFill>
                  <a:schemeClr val="bg1"/>
                </a:solidFill>
                <a:latin typeface="+mj-lt"/>
              </a:rPr>
              <a:pPr>
                <a:defRPr/>
              </a:pPr>
              <a:t>‹#›</a:t>
            </a:fld>
            <a:endParaRPr lang="en-US" sz="675" b="0">
              <a:solidFill>
                <a:schemeClr val="bg1"/>
              </a:solidFill>
              <a:latin typeface="+mj-lt"/>
            </a:endParaRPr>
          </a:p>
        </p:txBody>
      </p:sp>
      <p:sp>
        <p:nvSpPr>
          <p:cNvPr id="2" name="Title 1">
            <a:extLst>
              <a:ext uri="{FF2B5EF4-FFF2-40B4-BE49-F238E27FC236}">
                <a16:creationId xmlns:a16="http://schemas.microsoft.com/office/drawing/2014/main" id="{69CDB6B9-50A4-BC13-6571-6DC019EBF14F}"/>
              </a:ext>
            </a:extLst>
          </p:cNvPr>
          <p:cNvSpPr>
            <a:spLocks noGrp="1"/>
          </p:cNvSpPr>
          <p:nvPr>
            <p:ph type="ctrTitle" hasCustomPrompt="1"/>
          </p:nvPr>
        </p:nvSpPr>
        <p:spPr>
          <a:xfrm>
            <a:off x="252124" y="2250173"/>
            <a:ext cx="5273802" cy="553998"/>
          </a:xfrm>
          <a:prstGeom prst="rect">
            <a:avLst/>
          </a:prstGeom>
        </p:spPr>
        <p:txBody>
          <a:bodyPr anchor="ctr" anchorCtr="0"/>
          <a:lstStyle>
            <a:lvl1pPr algn="l">
              <a:lnSpc>
                <a:spcPct val="100000"/>
              </a:lnSpc>
              <a:defRPr sz="3600">
                <a:solidFill>
                  <a:schemeClr val="bg1"/>
                </a:solidFill>
              </a:defRPr>
            </a:lvl1pPr>
          </a:lstStyle>
          <a:p>
            <a:r>
              <a:rPr lang="zh-CN" altLang="en-US"/>
              <a:t>添加章节名称</a:t>
            </a:r>
            <a:endParaRPr lang="en-US"/>
          </a:p>
        </p:txBody>
      </p:sp>
      <p:pic>
        <p:nvPicPr>
          <p:cNvPr id="4" name="Graphic 3">
            <a:extLst>
              <a:ext uri="{FF2B5EF4-FFF2-40B4-BE49-F238E27FC236}">
                <a16:creationId xmlns:a16="http://schemas.microsoft.com/office/drawing/2014/main" id="{3F048AD1-D567-0C50-78B4-18089990D66E}"/>
              </a:ext>
            </a:extLst>
          </p:cNvPr>
          <p:cNvPicPr>
            <a:picLocks noGrp="1" noRot="1" noChangeAspect="1" noMove="1" noResize="1" noEditPoints="1" noAdjustHandles="1" noChangeArrowheads="1" noChangeShapeType="1" noCrop="1"/>
          </p:cNvPicPr>
          <p:nvPr/>
        </p:nvPicPr>
        <p:blipFill>
          <a:blip r:embed="rId2">
            <a:extLst>
              <a:ext uri="{96DAC541-7B7A-43D3-8B79-37D633B846F1}">
                <asvg:svgBlip xmlns:asvg="http://schemas.microsoft.com/office/drawing/2016/SVG/main" r:embed="rId3"/>
              </a:ext>
            </a:extLst>
          </a:blip>
          <a:stretch>
            <a:fillRect/>
          </a:stretch>
        </p:blipFill>
        <p:spPr>
          <a:xfrm>
            <a:off x="-10634" y="390746"/>
            <a:ext cx="8778554" cy="4135641"/>
          </a:xfrm>
          <a:prstGeom prst="rect">
            <a:avLst/>
          </a:prstGeom>
        </p:spPr>
      </p:pic>
    </p:spTree>
    <p:extLst>
      <p:ext uri="{BB962C8B-B14F-4D97-AF65-F5344CB8AC3E}">
        <p14:creationId xmlns:p14="http://schemas.microsoft.com/office/powerpoint/2010/main" val="1261138911"/>
      </p:ext>
    </p:extLst>
  </p:cSld>
  <p:clrMapOvr>
    <a:masterClrMapping/>
  </p:clrMapOvr>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le + Content + Half Image">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A761B3F-C9BD-58D0-1611-8B7910E399DB}"/>
              </a:ext>
            </a:extLst>
          </p:cNvPr>
          <p:cNvSpPr>
            <a:spLocks noGrp="1"/>
          </p:cNvSpPr>
          <p:nvPr>
            <p:ph sz="half" idx="2" hasCustomPrompt="1"/>
          </p:nvPr>
        </p:nvSpPr>
        <p:spPr>
          <a:xfrm>
            <a:off x="273225" y="1130365"/>
            <a:ext cx="4127326" cy="1050287"/>
          </a:xfrm>
          <a:prstGeom prst="rect">
            <a:avLst/>
          </a:prstGeom>
        </p:spPr>
        <p:txBody>
          <a:bodyPr wrap="square">
            <a:sp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zh-CN" altLang="en-US"/>
              <a:t>点击此处编辑文本样式</a:t>
            </a:r>
            <a:endParaRPr lang="en-US"/>
          </a:p>
          <a:p>
            <a:pPr lvl="1"/>
            <a:r>
              <a:rPr lang="zh-CN" altLang="en-US"/>
              <a:t>二级</a:t>
            </a:r>
            <a:endParaRPr lang="en-US" altLang="zh-CN"/>
          </a:p>
          <a:p>
            <a:pPr lvl="2"/>
            <a:r>
              <a:rPr lang="zh-CN" altLang="en-US"/>
              <a:t>三级</a:t>
            </a:r>
            <a:endParaRPr lang="en-US" altLang="zh-CN"/>
          </a:p>
          <a:p>
            <a:pPr lvl="3"/>
            <a:r>
              <a:rPr lang="zh-CN" altLang="en-US"/>
              <a:t>四级</a:t>
            </a:r>
            <a:endParaRPr lang="en-US" altLang="zh-CN"/>
          </a:p>
          <a:p>
            <a:pPr lvl="4"/>
            <a:r>
              <a:rPr lang="zh-CN" altLang="en-US"/>
              <a:t>五级</a:t>
            </a:r>
            <a:endParaRPr lang="en-US"/>
          </a:p>
        </p:txBody>
      </p:sp>
      <p:sp>
        <p:nvSpPr>
          <p:cNvPr id="2" name="Picture Placeholder 19">
            <a:extLst>
              <a:ext uri="{FF2B5EF4-FFF2-40B4-BE49-F238E27FC236}">
                <a16:creationId xmlns:a16="http://schemas.microsoft.com/office/drawing/2014/main" id="{3C346468-F85F-E171-651F-342E8AC77D7F}"/>
              </a:ext>
            </a:extLst>
          </p:cNvPr>
          <p:cNvSpPr>
            <a:spLocks noGrp="1"/>
          </p:cNvSpPr>
          <p:nvPr>
            <p:ph type="pic" sz="quarter" idx="10" hasCustomPrompt="1"/>
          </p:nvPr>
        </p:nvSpPr>
        <p:spPr>
          <a:xfrm>
            <a:off x="4743452" y="1130364"/>
            <a:ext cx="4129514" cy="3389058"/>
          </a:xfrm>
          <a:prstGeom prst="roundRect">
            <a:avLst>
              <a:gd name="adj" fmla="val 9586"/>
            </a:avLst>
          </a:prstGeom>
          <a:ln>
            <a:noFill/>
          </a:ln>
        </p:spPr>
        <p:txBody>
          <a:bodyPr/>
          <a:lstStyle>
            <a:lvl1pPr marL="128588" indent="-128588">
              <a:buFont typeface="Arial" panose="020B0604020202020204" pitchFamily="34" charset="0"/>
              <a:buChar char="•"/>
              <a:defRPr/>
            </a:lvl1pPr>
          </a:lstStyle>
          <a:p>
            <a:pPr marL="128588" marR="0" lvl="0" indent="-128588" algn="l" defTabSz="685800" rtl="0" eaLnBrk="1" fontAlgn="auto" latinLnBrk="0" hangingPunct="1">
              <a:lnSpc>
                <a:spcPct val="100000"/>
              </a:lnSpc>
              <a:spcBef>
                <a:spcPts val="750"/>
              </a:spcBef>
              <a:spcAft>
                <a:spcPts val="0"/>
              </a:spcAft>
              <a:buClr>
                <a:schemeClr val="accent1"/>
              </a:buClr>
              <a:buSzTx/>
              <a:buFont typeface="Arial" panose="020B0604020202020204" pitchFamily="34" charset="0"/>
              <a:buChar char="•"/>
              <a:tabLst/>
              <a:defRPr/>
            </a:pPr>
            <a:r>
              <a:rPr lang="zh-CN" altLang="en-US"/>
              <a:t>点击中间的图标来选择图片，图片将根据页面比例进行自动裁剪</a:t>
            </a:r>
            <a:endParaRPr lang="en-US" altLang="zh-CN"/>
          </a:p>
        </p:txBody>
      </p:sp>
      <p:sp>
        <p:nvSpPr>
          <p:cNvPr id="3" name="Title Placeholder 1">
            <a:extLst>
              <a:ext uri="{FF2B5EF4-FFF2-40B4-BE49-F238E27FC236}">
                <a16:creationId xmlns:a16="http://schemas.microsoft.com/office/drawing/2014/main" id="{A94755F7-8433-86D0-15BB-77EF12947AE6}"/>
              </a:ext>
            </a:extLst>
          </p:cNvPr>
          <p:cNvSpPr>
            <a:spLocks noGrp="1"/>
          </p:cNvSpPr>
          <p:nvPr>
            <p:ph type="title"/>
          </p:nvPr>
        </p:nvSpPr>
        <p:spPr>
          <a:xfrm>
            <a:off x="268753" y="203571"/>
            <a:ext cx="8602594" cy="323165"/>
          </a:xfrm>
          <a:prstGeom prst="rect">
            <a:avLst/>
          </a:prstGeom>
        </p:spPr>
        <p:txBody>
          <a:bodyPr vert="horz" lIns="0" tIns="0" rIns="0" bIns="0" rtlCol="0" anchor="t" anchorCtr="0">
            <a:spAutoFit/>
          </a:bodyPr>
          <a:lstStyle>
            <a:lvl1pPr>
              <a:defRPr>
                <a:latin typeface="+mj-lt"/>
              </a:defRPr>
            </a:lvl1pPr>
          </a:lstStyle>
          <a:p>
            <a:r>
              <a:rPr lang="zh-CN" altLang="en-US"/>
              <a:t>单击此处编辑母版标题样式</a:t>
            </a:r>
            <a:endParaRPr lang="en-US"/>
          </a:p>
        </p:txBody>
      </p:sp>
      <p:cxnSp>
        <p:nvCxnSpPr>
          <p:cNvPr id="5" name="Straight Connector 4">
            <a:extLst>
              <a:ext uri="{FF2B5EF4-FFF2-40B4-BE49-F238E27FC236}">
                <a16:creationId xmlns:a16="http://schemas.microsoft.com/office/drawing/2014/main" id="{F4639577-4C98-6CC3-E2C3-948F8D74041F}"/>
              </a:ext>
            </a:extLst>
          </p:cNvPr>
          <p:cNvCxnSpPr>
            <a:cxnSpLocks/>
          </p:cNvCxnSpPr>
          <p:nvPr/>
        </p:nvCxnSpPr>
        <p:spPr>
          <a:xfrm>
            <a:off x="273225" y="932837"/>
            <a:ext cx="8599932"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E16BB514-8470-ADC5-A4BF-F7A39CB8A848}"/>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230084188"/>
      </p:ext>
    </p:extLst>
  </p:cSld>
  <p:clrMapOvr>
    <a:masterClrMapping/>
  </p:clrMapOvr>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Right Half Image + Title + Conten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A761B3F-C9BD-58D0-1611-8B7910E399DB}"/>
              </a:ext>
            </a:extLst>
          </p:cNvPr>
          <p:cNvSpPr>
            <a:spLocks noGrp="1"/>
          </p:cNvSpPr>
          <p:nvPr>
            <p:ph sz="half" idx="2" hasCustomPrompt="1"/>
          </p:nvPr>
        </p:nvSpPr>
        <p:spPr>
          <a:xfrm>
            <a:off x="4743450" y="1878931"/>
            <a:ext cx="4127897" cy="1050287"/>
          </a:xfrm>
          <a:prstGeom prst="rect">
            <a:avLst/>
          </a:prstGeom>
        </p:spPr>
        <p:txBody>
          <a:bodyPr wrap="square">
            <a:noAutofit/>
          </a:bodyPr>
          <a:lstStyle>
            <a:lvl1pPr>
              <a:defRPr>
                <a:solidFill>
                  <a:schemeClr val="tx1"/>
                </a:solidFill>
                <a:latin typeface="+mn-lt"/>
                <a:ea typeface="+mn-ea"/>
              </a:defRPr>
            </a:lvl1pPr>
            <a:lvl2pPr>
              <a:defRPr>
                <a:solidFill>
                  <a:schemeClr val="tx1"/>
                </a:solidFill>
                <a:latin typeface="+mn-lt"/>
                <a:ea typeface="+mn-ea"/>
              </a:defRPr>
            </a:lvl2pPr>
            <a:lvl3pPr>
              <a:defRPr>
                <a:solidFill>
                  <a:schemeClr val="tx1"/>
                </a:solidFill>
                <a:latin typeface="+mn-lt"/>
                <a:ea typeface="+mn-ea"/>
              </a:defRPr>
            </a:lvl3pPr>
            <a:lvl4pPr>
              <a:defRPr>
                <a:solidFill>
                  <a:schemeClr val="tx1"/>
                </a:solidFill>
                <a:latin typeface="+mn-lt"/>
                <a:ea typeface="+mn-ea"/>
              </a:defRPr>
            </a:lvl4pPr>
            <a:lvl5pPr>
              <a:defRPr>
                <a:solidFill>
                  <a:schemeClr val="tx1"/>
                </a:solidFill>
                <a:latin typeface="+mn-lt"/>
                <a:ea typeface="+mn-ea"/>
              </a:defRPr>
            </a:lvl5pPr>
          </a:lstStyle>
          <a:p>
            <a:pPr lvl="0"/>
            <a:r>
              <a:rPr lang="zh-CN" altLang="en-US"/>
              <a:t>点击此处编辑文本样式</a:t>
            </a:r>
            <a:endParaRPr lang="en-US"/>
          </a:p>
          <a:p>
            <a:pPr lvl="1"/>
            <a:r>
              <a:rPr lang="zh-CN" altLang="en-US"/>
              <a:t>二级</a:t>
            </a:r>
            <a:endParaRPr lang="en-US"/>
          </a:p>
          <a:p>
            <a:pPr lvl="2"/>
            <a:r>
              <a:rPr lang="zh-CN" altLang="en-US"/>
              <a:t>三级</a:t>
            </a:r>
            <a:endParaRPr lang="en-US"/>
          </a:p>
          <a:p>
            <a:pPr lvl="3"/>
            <a:r>
              <a:rPr lang="zh-CN" altLang="en-US"/>
              <a:t>四级</a:t>
            </a:r>
            <a:endParaRPr lang="en-US"/>
          </a:p>
          <a:p>
            <a:pPr lvl="4"/>
            <a:r>
              <a:rPr lang="zh-CN" altLang="en-US"/>
              <a:t>五级</a:t>
            </a:r>
            <a:endParaRPr lang="en-US"/>
          </a:p>
        </p:txBody>
      </p:sp>
      <p:sp>
        <p:nvSpPr>
          <p:cNvPr id="2" name="Picture Placeholder 19">
            <a:extLst>
              <a:ext uri="{FF2B5EF4-FFF2-40B4-BE49-F238E27FC236}">
                <a16:creationId xmlns:a16="http://schemas.microsoft.com/office/drawing/2014/main" id="{3C346468-F85F-E171-651F-342E8AC77D7F}"/>
              </a:ext>
            </a:extLst>
          </p:cNvPr>
          <p:cNvSpPr>
            <a:spLocks noGrp="1"/>
          </p:cNvSpPr>
          <p:nvPr>
            <p:ph type="pic" sz="quarter" idx="10" hasCustomPrompt="1"/>
          </p:nvPr>
        </p:nvSpPr>
        <p:spPr>
          <a:xfrm>
            <a:off x="276340" y="249382"/>
            <a:ext cx="4130279" cy="4613564"/>
          </a:xfrm>
          <a:prstGeom prst="roundRect">
            <a:avLst>
              <a:gd name="adj" fmla="val 0"/>
            </a:avLst>
          </a:prstGeom>
          <a:ln>
            <a:noFill/>
          </a:ln>
        </p:spPr>
        <p:txBody>
          <a:bodyPr/>
          <a:lstStyle>
            <a:lvl1pPr marL="128588" indent="-128588">
              <a:buFont typeface="Arial" panose="020B0604020202020204" pitchFamily="34" charset="0"/>
              <a:buChar char="•"/>
              <a:defRPr/>
            </a:lvl1pPr>
          </a:lstStyle>
          <a:p>
            <a:pPr marL="128588" marR="0" lvl="0" indent="-128588" algn="l" defTabSz="685800" rtl="0" eaLnBrk="1" fontAlgn="auto" latinLnBrk="0" hangingPunct="1">
              <a:lnSpc>
                <a:spcPct val="100000"/>
              </a:lnSpc>
              <a:spcBef>
                <a:spcPts val="750"/>
              </a:spcBef>
              <a:spcAft>
                <a:spcPts val="0"/>
              </a:spcAft>
              <a:buClr>
                <a:schemeClr val="accent1"/>
              </a:buClr>
              <a:buSzTx/>
              <a:buFont typeface="Arial" panose="020B0604020202020204" pitchFamily="34" charset="0"/>
              <a:buChar char="•"/>
              <a:tabLst/>
              <a:defRPr/>
            </a:pPr>
            <a:r>
              <a:rPr lang="zh-CN" altLang="en-US"/>
              <a:t>点击中间的图标来选择图片，图片将根据页面比例进行自动裁剪；</a:t>
            </a:r>
            <a:endParaRPr lang="en-US" altLang="zh-CN"/>
          </a:p>
          <a:p>
            <a:endParaRPr lang="en-US"/>
          </a:p>
        </p:txBody>
      </p:sp>
      <p:sp>
        <p:nvSpPr>
          <p:cNvPr id="5" name="Title Placeholder 1">
            <a:extLst>
              <a:ext uri="{FF2B5EF4-FFF2-40B4-BE49-F238E27FC236}">
                <a16:creationId xmlns:a16="http://schemas.microsoft.com/office/drawing/2014/main" id="{8B256340-140C-DB26-727F-895FCD2C3496}"/>
              </a:ext>
            </a:extLst>
          </p:cNvPr>
          <p:cNvSpPr>
            <a:spLocks noGrp="1"/>
          </p:cNvSpPr>
          <p:nvPr>
            <p:ph type="title"/>
          </p:nvPr>
        </p:nvSpPr>
        <p:spPr>
          <a:xfrm>
            <a:off x="4737383" y="203571"/>
            <a:ext cx="4133964" cy="323165"/>
          </a:xfrm>
          <a:prstGeom prst="rect">
            <a:avLst/>
          </a:prstGeom>
        </p:spPr>
        <p:txBody>
          <a:bodyPr vert="horz" wrap="square" lIns="0" tIns="0" rIns="0" bIns="0" rtlCol="0" anchor="t" anchorCtr="0">
            <a:spAutoFit/>
          </a:bodyPr>
          <a:lstStyle>
            <a:lvl1pPr>
              <a:defRPr>
                <a:latin typeface="+mj-lt"/>
              </a:defRPr>
            </a:lvl1pPr>
          </a:lstStyle>
          <a:p>
            <a:r>
              <a:rPr lang="zh-CN" altLang="en-US"/>
              <a:t>单击此处编辑母版标题样式</a:t>
            </a:r>
            <a:endParaRPr lang="en-US"/>
          </a:p>
        </p:txBody>
      </p:sp>
    </p:spTree>
    <p:extLst>
      <p:ext uri="{BB962C8B-B14F-4D97-AF65-F5344CB8AC3E}">
        <p14:creationId xmlns:p14="http://schemas.microsoft.com/office/powerpoint/2010/main" val="1760099908"/>
      </p:ext>
    </p:extLst>
  </p:cSld>
  <p:clrMapOvr>
    <a:masterClrMapping/>
  </p:clrMapOvr>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Full Page Image + Quote">
    <p:bg>
      <p:bgPr>
        <a:solidFill>
          <a:schemeClr val="tx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480FB05-22FD-5698-8BBE-69FF7122DB30}"/>
              </a:ext>
            </a:extLst>
          </p:cNvPr>
          <p:cNvSpPr>
            <a:spLocks noGrp="1"/>
          </p:cNvSpPr>
          <p:nvPr>
            <p:ph type="pic" sz="quarter" idx="10"/>
          </p:nvPr>
        </p:nvSpPr>
        <p:spPr>
          <a:xfrm>
            <a:off x="-4195" y="0"/>
            <a:ext cx="9144000" cy="5143500"/>
          </a:xfrm>
          <a:prstGeom prst="rect">
            <a:avLst/>
          </a:prstGeom>
        </p:spPr>
        <p:txBody>
          <a:bodyPr/>
          <a:lstStyle/>
          <a:p>
            <a:r>
              <a:rPr lang="zh-CN" altLang="en-US"/>
              <a:t>单击图标添加图片</a:t>
            </a:r>
            <a:endParaRPr lang="en-US"/>
          </a:p>
        </p:txBody>
      </p:sp>
      <p:sp>
        <p:nvSpPr>
          <p:cNvPr id="3" name="Title 1">
            <a:extLst>
              <a:ext uri="{FF2B5EF4-FFF2-40B4-BE49-F238E27FC236}">
                <a16:creationId xmlns:a16="http://schemas.microsoft.com/office/drawing/2014/main" id="{24441EED-2A6A-F3A1-9576-7DC4A0CCD8A5}"/>
              </a:ext>
            </a:extLst>
          </p:cNvPr>
          <p:cNvSpPr>
            <a:spLocks noGrp="1"/>
          </p:cNvSpPr>
          <p:nvPr>
            <p:ph type="ctrTitle"/>
          </p:nvPr>
        </p:nvSpPr>
        <p:spPr>
          <a:xfrm>
            <a:off x="1384184" y="1261873"/>
            <a:ext cx="6384798" cy="323165"/>
          </a:xfrm>
          <a:prstGeom prst="rect">
            <a:avLst/>
          </a:prstGeom>
        </p:spPr>
        <p:txBody>
          <a:bodyPr wrap="square" anchor="t" anchorCtr="0">
            <a:spAutoFit/>
          </a:bodyPr>
          <a:lstStyle>
            <a:lvl1pPr algn="ctr">
              <a:lnSpc>
                <a:spcPct val="100000"/>
              </a:lnSpc>
              <a:defRPr sz="2100">
                <a:solidFill>
                  <a:schemeClr val="bg1"/>
                </a:solidFill>
                <a:latin typeface="+mj-lt"/>
              </a:defRPr>
            </a:lvl1pPr>
          </a:lstStyle>
          <a:p>
            <a:r>
              <a:rPr lang="zh-CN" altLang="en-US"/>
              <a:t>单击此处编辑母版标题样式</a:t>
            </a:r>
            <a:endParaRPr lang="en-US"/>
          </a:p>
        </p:txBody>
      </p:sp>
      <p:sp>
        <p:nvSpPr>
          <p:cNvPr id="5" name="Text Placeholder 2">
            <a:extLst>
              <a:ext uri="{FF2B5EF4-FFF2-40B4-BE49-F238E27FC236}">
                <a16:creationId xmlns:a16="http://schemas.microsoft.com/office/drawing/2014/main" id="{3D1E1C31-E91E-92AD-A0BE-E929F9FB32CD}"/>
              </a:ext>
            </a:extLst>
          </p:cNvPr>
          <p:cNvSpPr>
            <a:spLocks noGrp="1"/>
          </p:cNvSpPr>
          <p:nvPr>
            <p:ph type="body" idx="1"/>
          </p:nvPr>
        </p:nvSpPr>
        <p:spPr>
          <a:xfrm>
            <a:off x="1381961" y="894066"/>
            <a:ext cx="6384798" cy="138500"/>
          </a:xfrm>
          <a:prstGeom prst="rect">
            <a:avLst/>
          </a:prstGeom>
        </p:spPr>
        <p:txBody>
          <a:bodyPr>
            <a:spAutoFit/>
          </a:bodyPr>
          <a:lstStyle>
            <a:lvl1pPr marL="0" indent="0" algn="ctr">
              <a:buNone/>
              <a:defRPr sz="900" b="1" i="0" cap="all" spc="75" baseline="0">
                <a:solidFill>
                  <a:schemeClr val="bg1"/>
                </a:solidFill>
                <a:latin typeface="Poppins SemiBold" pitchFamily="2" charset="77"/>
                <a:cs typeface="Poppins SemiBold" pitchFamily="2" charset="77"/>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18" name="Text Placeholder 2">
            <a:extLst>
              <a:ext uri="{FF2B5EF4-FFF2-40B4-BE49-F238E27FC236}">
                <a16:creationId xmlns:a16="http://schemas.microsoft.com/office/drawing/2014/main" id="{965483DD-1790-95E8-68CD-9B4262C2E0CD}"/>
              </a:ext>
            </a:extLst>
          </p:cNvPr>
          <p:cNvSpPr>
            <a:spLocks noGrp="1"/>
          </p:cNvSpPr>
          <p:nvPr>
            <p:ph type="body" idx="51" hasCustomPrompt="1"/>
          </p:nvPr>
        </p:nvSpPr>
        <p:spPr>
          <a:xfrm>
            <a:off x="1381961" y="3775684"/>
            <a:ext cx="6384798" cy="138500"/>
          </a:xfrm>
          <a:prstGeom prst="rect">
            <a:avLst/>
          </a:prstGeom>
        </p:spPr>
        <p:txBody>
          <a:bodyPr>
            <a:spAutoFit/>
          </a:bodyPr>
          <a:lstStyle>
            <a:lvl1pPr marL="0" indent="0" algn="ctr">
              <a:buNone/>
              <a:defRPr sz="900" b="1" i="0" cap="none" spc="75" baseline="0">
                <a:solidFill>
                  <a:schemeClr val="bg1"/>
                </a:solidFill>
                <a:latin typeface="Poppins SemiBold" pitchFamily="2" charset="77"/>
                <a:cs typeface="Poppins SemiBold" pitchFamily="2" charset="77"/>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作者</a:t>
            </a:r>
            <a:endParaRPr lang="en-US"/>
          </a:p>
        </p:txBody>
      </p:sp>
      <p:sp>
        <p:nvSpPr>
          <p:cNvPr id="8" name="Logo">
            <a:extLst>
              <a:ext uri="{FF2B5EF4-FFF2-40B4-BE49-F238E27FC236}">
                <a16:creationId xmlns:a16="http://schemas.microsoft.com/office/drawing/2014/main" id="{43565025-24CE-46D0-87C2-8CFFAB6C6F7D}"/>
              </a:ext>
            </a:extLst>
          </p:cNvPr>
          <p:cNvSpPr>
            <a:spLocks noGrp="1"/>
          </p:cNvSpPr>
          <p:nvPr>
            <p:ph type="pic" sz="quarter" idx="52"/>
          </p:nvPr>
        </p:nvSpPr>
        <p:spPr>
          <a:xfrm>
            <a:off x="4331970" y="4169080"/>
            <a:ext cx="480060" cy="123444"/>
          </a:xfrm>
          <a:prstGeom prst="rect">
            <a:avLst/>
          </a:prstGeom>
          <a:blipFill>
            <a:blip r:embed="rId2">
              <a:extLst>
                <a:ext uri="{96DAC541-7B7A-43D3-8B79-37D633B846F1}">
                  <asvg:svgBlip xmlns:asvg="http://schemas.microsoft.com/office/drawing/2016/SVG/main" r:embed="rId3"/>
                </a:ext>
              </a:extLst>
            </a:blip>
            <a:stretch>
              <a:fillRect/>
            </a:stretch>
          </a:blipFill>
        </p:spPr>
        <p:txBody>
          <a:bodyPr>
            <a:normAutofit/>
          </a:bodyPr>
          <a:lstStyle>
            <a:lvl1pPr>
              <a:defRPr sz="100">
                <a:blipFill>
                  <a:blip r:embed="rId4">
                    <a:extLst>
                      <a:ext uri="{96DAC541-7B7A-43D3-8B79-37D633B846F1}">
                        <asvg:svgBlip xmlns:asvg="http://schemas.microsoft.com/office/drawing/2016/SVG/main" r:embed="rId5"/>
                      </a:ext>
                    </a:extLst>
                  </a:blip>
                  <a:stretch>
                    <a:fillRect/>
                  </a:stretch>
                </a:blipFill>
              </a:defRPr>
            </a:lvl1pPr>
          </a:lstStyle>
          <a:p>
            <a:r>
              <a:rPr lang="zh-CN" altLang="en-US"/>
              <a:t>单击图标添加图片</a:t>
            </a:r>
            <a:endParaRPr lang="en-US"/>
          </a:p>
        </p:txBody>
      </p:sp>
      <p:sp>
        <p:nvSpPr>
          <p:cNvPr id="6" name="Slide Number Placeholder 5">
            <a:extLst>
              <a:ext uri="{FF2B5EF4-FFF2-40B4-BE49-F238E27FC236}">
                <a16:creationId xmlns:a16="http://schemas.microsoft.com/office/drawing/2014/main" id="{6C937995-9F38-2E0B-0E21-BC0223A4C958}"/>
              </a:ext>
            </a:extLst>
          </p:cNvPr>
          <p:cNvSpPr txBox="1">
            <a:spLocks/>
          </p:cNvSpPr>
          <p:nvPr/>
        </p:nvSpPr>
        <p:spPr>
          <a:xfrm>
            <a:off x="8177248" y="4789012"/>
            <a:ext cx="274123" cy="103874"/>
          </a:xfrm>
          <a:prstGeom prst="rect">
            <a:avLst/>
          </a:prstGeom>
        </p:spPr>
        <p:txBody>
          <a:bodyPr vert="horz" lIns="0" tIns="0" rIns="0" bIns="0" rtlCol="0" anchor="t" anchorCtr="0"/>
          <a:lstStyle>
            <a:defPPr>
              <a:defRPr lang="en-US"/>
            </a:defPPr>
            <a:lvl1pPr algn="r" rtl="0" fontAlgn="auto">
              <a:spcBef>
                <a:spcPts val="0"/>
              </a:spcBef>
              <a:spcAft>
                <a:spcPts val="0"/>
              </a:spcAft>
              <a:defRPr sz="800" kern="1200" smtClean="0">
                <a:solidFill>
                  <a:schemeClr val="tx2"/>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fld id="{A0742EFC-8BEC-49F9-9CC9-7EDCB5B63F76}" type="slidenum">
              <a:rPr lang="en-US" sz="675" b="0" smtClean="0">
                <a:solidFill>
                  <a:schemeClr val="bg1"/>
                </a:solidFill>
                <a:latin typeface="+mj-lt"/>
              </a:rPr>
              <a:pPr>
                <a:defRPr/>
              </a:pPr>
              <a:t>‹#›</a:t>
            </a:fld>
            <a:endParaRPr lang="en-US" sz="675" b="0">
              <a:solidFill>
                <a:schemeClr val="bg1"/>
              </a:solidFill>
              <a:latin typeface="+mj-lt"/>
            </a:endParaRPr>
          </a:p>
        </p:txBody>
      </p:sp>
      <p:pic>
        <p:nvPicPr>
          <p:cNvPr id="10" name="Graphic 9">
            <a:extLst>
              <a:ext uri="{FF2B5EF4-FFF2-40B4-BE49-F238E27FC236}">
                <a16:creationId xmlns:a16="http://schemas.microsoft.com/office/drawing/2014/main" id="{58D658C6-ABDD-482C-E285-31145B3E041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662609" y="4738580"/>
            <a:ext cx="205740" cy="205740"/>
          </a:xfrm>
          <a:prstGeom prst="rect">
            <a:avLst/>
          </a:prstGeom>
        </p:spPr>
      </p:pic>
    </p:spTree>
    <p:extLst>
      <p:ext uri="{BB962C8B-B14F-4D97-AF65-F5344CB8AC3E}">
        <p14:creationId xmlns:p14="http://schemas.microsoft.com/office/powerpoint/2010/main" val="3185723731"/>
      </p:ext>
    </p:extLst>
  </p:cSld>
  <p:clrMapOvr>
    <a:masterClrMapping/>
  </p:clrMapOvr>
  <p:hf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Collage Opt 1">
    <p:spTree>
      <p:nvGrpSpPr>
        <p:cNvPr id="1" name=""/>
        <p:cNvGrpSpPr/>
        <p:nvPr/>
      </p:nvGrpSpPr>
      <p:grpSpPr>
        <a:xfrm>
          <a:off x="0" y="0"/>
          <a:ext cx="0" cy="0"/>
          <a:chOff x="0" y="0"/>
          <a:chExt cx="0" cy="0"/>
        </a:xfrm>
      </p:grpSpPr>
      <p:sp>
        <p:nvSpPr>
          <p:cNvPr id="8" name="Picture Placeholder 19">
            <a:extLst>
              <a:ext uri="{FF2B5EF4-FFF2-40B4-BE49-F238E27FC236}">
                <a16:creationId xmlns:a16="http://schemas.microsoft.com/office/drawing/2014/main" id="{D6981A86-72D9-6390-E425-661E792B2011}"/>
              </a:ext>
            </a:extLst>
          </p:cNvPr>
          <p:cNvSpPr>
            <a:spLocks noGrp="1"/>
          </p:cNvSpPr>
          <p:nvPr>
            <p:ph type="pic" sz="quarter" idx="12" hasCustomPrompt="1"/>
          </p:nvPr>
        </p:nvSpPr>
        <p:spPr>
          <a:xfrm>
            <a:off x="2522421" y="2930515"/>
            <a:ext cx="2983230" cy="2212985"/>
          </a:xfrm>
          <a:prstGeom prst="roundRect">
            <a:avLst>
              <a:gd name="adj" fmla="val 0"/>
            </a:avLst>
          </a:prstGeom>
          <a:ln>
            <a:noFill/>
          </a:ln>
        </p:spPr>
        <p:txBody>
          <a:bodyPr/>
          <a:lstStyle>
            <a:lvl1pPr marL="128588" indent="-128588">
              <a:buFont typeface="Arial" panose="020B0604020202020204" pitchFamily="34" charset="0"/>
              <a:buChar char="•"/>
              <a:defRPr b="0"/>
            </a:lvl1pPr>
          </a:lstStyle>
          <a:p>
            <a:pPr marL="128588" marR="0" lvl="0" indent="-128588" algn="l" defTabSz="685800" rtl="0" eaLnBrk="1" fontAlgn="auto" latinLnBrk="0" hangingPunct="1">
              <a:lnSpc>
                <a:spcPct val="100000"/>
              </a:lnSpc>
              <a:spcBef>
                <a:spcPts val="750"/>
              </a:spcBef>
              <a:spcAft>
                <a:spcPts val="0"/>
              </a:spcAft>
              <a:buClr>
                <a:schemeClr val="accent1"/>
              </a:buClr>
              <a:buSzTx/>
              <a:buFont typeface="Arial" panose="020B0604020202020204" pitchFamily="34" charset="0"/>
              <a:buChar char="•"/>
              <a:tabLst/>
              <a:defRPr/>
            </a:pPr>
            <a:r>
              <a:rPr lang="zh-CN" altLang="en-US"/>
              <a:t>点击中间的图标来选择图片，图片将根据页面比例进行自动裁剪</a:t>
            </a:r>
            <a:endParaRPr lang="en-US" altLang="zh-CN"/>
          </a:p>
        </p:txBody>
      </p:sp>
      <p:sp>
        <p:nvSpPr>
          <p:cNvPr id="3" name="Content Placeholder 3">
            <a:extLst>
              <a:ext uri="{FF2B5EF4-FFF2-40B4-BE49-F238E27FC236}">
                <a16:creationId xmlns:a16="http://schemas.microsoft.com/office/drawing/2014/main" id="{753DC155-1A81-AD63-BC48-F7ED823B9183}"/>
              </a:ext>
            </a:extLst>
          </p:cNvPr>
          <p:cNvSpPr>
            <a:spLocks noGrp="1"/>
          </p:cNvSpPr>
          <p:nvPr>
            <p:ph sz="half" idx="2" hasCustomPrompt="1"/>
          </p:nvPr>
        </p:nvSpPr>
        <p:spPr>
          <a:xfrm>
            <a:off x="273225" y="2911694"/>
            <a:ext cx="1344228" cy="103874"/>
          </a:xfrm>
          <a:prstGeom prst="rect">
            <a:avLst/>
          </a:prstGeom>
        </p:spPr>
        <p:txBody>
          <a:bodyPr wrap="square">
            <a:spAutoFit/>
          </a:bodyPr>
          <a:lstStyle>
            <a:lvl1pPr>
              <a:spcBef>
                <a:spcPts val="450"/>
              </a:spcBef>
              <a:defRPr sz="675" b="0">
                <a:solidFill>
                  <a:schemeClr val="tx1"/>
                </a:solidFill>
                <a:latin typeface="+mj-lt"/>
              </a:defRPr>
            </a:lvl1pPr>
          </a:lstStyle>
          <a:p>
            <a:pPr lvl="0"/>
            <a:r>
              <a:rPr lang="en-US"/>
              <a:t>Click to edit Master title style</a:t>
            </a:r>
          </a:p>
        </p:txBody>
      </p:sp>
      <p:sp>
        <p:nvSpPr>
          <p:cNvPr id="6" name="Picture Placeholder 19">
            <a:extLst>
              <a:ext uri="{FF2B5EF4-FFF2-40B4-BE49-F238E27FC236}">
                <a16:creationId xmlns:a16="http://schemas.microsoft.com/office/drawing/2014/main" id="{B050C76B-E118-F71E-A91C-7DD44A0812E7}"/>
              </a:ext>
            </a:extLst>
          </p:cNvPr>
          <p:cNvSpPr>
            <a:spLocks noGrp="1"/>
          </p:cNvSpPr>
          <p:nvPr>
            <p:ph type="pic" sz="quarter" idx="10" hasCustomPrompt="1"/>
          </p:nvPr>
        </p:nvSpPr>
        <p:spPr>
          <a:xfrm>
            <a:off x="270272" y="778638"/>
            <a:ext cx="1851660" cy="1465987"/>
          </a:xfrm>
          <a:prstGeom prst="roundRect">
            <a:avLst>
              <a:gd name="adj" fmla="val 21828"/>
            </a:avLst>
          </a:prstGeom>
          <a:ln>
            <a:noFill/>
          </a:ln>
        </p:spPr>
        <p:txBody>
          <a:bodyPr/>
          <a:lstStyle>
            <a:lvl1pPr marL="0" indent="0">
              <a:buFont typeface="Arial" panose="020B0604020202020204" pitchFamily="34" charset="0"/>
              <a:buNone/>
              <a:defRPr/>
            </a:lvl1pPr>
          </a:lstStyle>
          <a:p>
            <a:pPr marL="128588" marR="0" lvl="0" indent="-128588" algn="l" defTabSz="685800" rtl="0" eaLnBrk="1" fontAlgn="auto" latinLnBrk="0" hangingPunct="1">
              <a:lnSpc>
                <a:spcPct val="100000"/>
              </a:lnSpc>
              <a:spcBef>
                <a:spcPts val="750"/>
              </a:spcBef>
              <a:spcAft>
                <a:spcPts val="0"/>
              </a:spcAft>
              <a:buClr>
                <a:schemeClr val="accent1"/>
              </a:buClr>
              <a:buSzTx/>
              <a:buFont typeface="Arial" panose="020B0604020202020204" pitchFamily="34" charset="0"/>
              <a:buChar char="•"/>
              <a:tabLst/>
              <a:defRPr/>
            </a:pPr>
            <a:r>
              <a:rPr lang="zh-CN" altLang="en-US"/>
              <a:t>点击中间的图标来选择图片，图片将根据页面比例进行自动裁剪</a:t>
            </a:r>
            <a:r>
              <a:rPr lang="en-US"/>
              <a:t>.</a:t>
            </a:r>
          </a:p>
        </p:txBody>
      </p:sp>
      <p:sp>
        <p:nvSpPr>
          <p:cNvPr id="7" name="Picture Placeholder 19">
            <a:extLst>
              <a:ext uri="{FF2B5EF4-FFF2-40B4-BE49-F238E27FC236}">
                <a16:creationId xmlns:a16="http://schemas.microsoft.com/office/drawing/2014/main" id="{C6CC91AA-7B99-B143-5235-BF12574C401B}"/>
              </a:ext>
            </a:extLst>
          </p:cNvPr>
          <p:cNvSpPr>
            <a:spLocks noGrp="1"/>
          </p:cNvSpPr>
          <p:nvPr>
            <p:ph type="pic" sz="quarter" idx="11" hasCustomPrompt="1"/>
          </p:nvPr>
        </p:nvSpPr>
        <p:spPr>
          <a:xfrm>
            <a:off x="4762144" y="1"/>
            <a:ext cx="4385980" cy="3384134"/>
          </a:xfrm>
          <a:prstGeom prst="roundRect">
            <a:avLst>
              <a:gd name="adj" fmla="val 0"/>
            </a:avLst>
          </a:prstGeom>
          <a:ln>
            <a:noFill/>
          </a:ln>
        </p:spPr>
        <p:txBody>
          <a:bodyPr/>
          <a:lstStyle>
            <a:lvl1pPr marL="128588" indent="-128588">
              <a:buFont typeface="Arial" panose="020B0604020202020204" pitchFamily="34" charset="0"/>
              <a:buChar char="•"/>
              <a:defRPr b="0"/>
            </a:lvl1pPr>
          </a:lstStyle>
          <a:p>
            <a:pPr marL="128588" marR="0" lvl="0" indent="-128588" algn="l" defTabSz="685800" rtl="0" eaLnBrk="1" fontAlgn="auto" latinLnBrk="0" hangingPunct="1">
              <a:lnSpc>
                <a:spcPct val="100000"/>
              </a:lnSpc>
              <a:spcBef>
                <a:spcPts val="750"/>
              </a:spcBef>
              <a:spcAft>
                <a:spcPts val="0"/>
              </a:spcAft>
              <a:buClr>
                <a:schemeClr val="accent1"/>
              </a:buClr>
              <a:buSzTx/>
              <a:buFont typeface="Arial" panose="020B0604020202020204" pitchFamily="34" charset="0"/>
              <a:buChar char="•"/>
              <a:tabLst/>
              <a:defRPr/>
            </a:pPr>
            <a:r>
              <a:rPr lang="zh-CN" altLang="en-US"/>
              <a:t>点击中间的图标来选择图片，图片将根据页面比例进行自动裁剪；</a:t>
            </a:r>
            <a:endParaRPr lang="en-US" altLang="zh-CN"/>
          </a:p>
          <a:p>
            <a:r>
              <a:rPr lang="en-US"/>
              <a:t>The star motif will need to be added to the picture before adding</a:t>
            </a:r>
            <a:br>
              <a:rPr lang="en-US"/>
            </a:br>
            <a:r>
              <a:rPr lang="en-US"/>
              <a:t>it the master slide.</a:t>
            </a:r>
          </a:p>
        </p:txBody>
      </p:sp>
      <p:sp>
        <p:nvSpPr>
          <p:cNvPr id="2" name="Content Placeholder 3">
            <a:extLst>
              <a:ext uri="{FF2B5EF4-FFF2-40B4-BE49-F238E27FC236}">
                <a16:creationId xmlns:a16="http://schemas.microsoft.com/office/drawing/2014/main" id="{A6A7FAFD-29D2-255A-3DA6-C84FC705503F}"/>
              </a:ext>
            </a:extLst>
          </p:cNvPr>
          <p:cNvSpPr>
            <a:spLocks noGrp="1"/>
          </p:cNvSpPr>
          <p:nvPr>
            <p:ph sz="half" idx="13" hasCustomPrompt="1"/>
          </p:nvPr>
        </p:nvSpPr>
        <p:spPr>
          <a:xfrm>
            <a:off x="273225" y="3092851"/>
            <a:ext cx="1344228" cy="103874"/>
          </a:xfrm>
          <a:prstGeom prst="rect">
            <a:avLst/>
          </a:prstGeom>
        </p:spPr>
        <p:txBody>
          <a:bodyPr wrap="square">
            <a:spAutoFit/>
          </a:bodyPr>
          <a:lstStyle>
            <a:lvl1pPr>
              <a:spcBef>
                <a:spcPts val="450"/>
              </a:spcBef>
              <a:defRPr sz="675" b="0">
                <a:solidFill>
                  <a:schemeClr val="tx1"/>
                </a:solidFill>
                <a:latin typeface="+mn-lt"/>
              </a:defRPr>
            </a:lvl1pPr>
          </a:lstStyle>
          <a:p>
            <a:pPr lvl="0"/>
            <a:r>
              <a:rPr lang="en-US"/>
              <a:t>Click to edit Master title style</a:t>
            </a:r>
          </a:p>
        </p:txBody>
      </p:sp>
    </p:spTree>
    <p:extLst>
      <p:ext uri="{BB962C8B-B14F-4D97-AF65-F5344CB8AC3E}">
        <p14:creationId xmlns:p14="http://schemas.microsoft.com/office/powerpoint/2010/main" val="4048261970"/>
      </p:ext>
    </p:extLst>
  </p:cSld>
  <p:clrMapOvr>
    <a:masterClrMapping/>
  </p:clrMapOvr>
  <p:hf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Collage Opt 2">
    <p:spTree>
      <p:nvGrpSpPr>
        <p:cNvPr id="1" name=""/>
        <p:cNvGrpSpPr/>
        <p:nvPr/>
      </p:nvGrpSpPr>
      <p:grpSpPr>
        <a:xfrm>
          <a:off x="0" y="0"/>
          <a:ext cx="0" cy="0"/>
          <a:chOff x="0" y="0"/>
          <a:chExt cx="0" cy="0"/>
        </a:xfrm>
      </p:grpSpPr>
      <p:sp>
        <p:nvSpPr>
          <p:cNvPr id="8" name="Picture Placeholder 19">
            <a:extLst>
              <a:ext uri="{FF2B5EF4-FFF2-40B4-BE49-F238E27FC236}">
                <a16:creationId xmlns:a16="http://schemas.microsoft.com/office/drawing/2014/main" id="{D6981A86-72D9-6390-E425-661E792B2011}"/>
              </a:ext>
            </a:extLst>
          </p:cNvPr>
          <p:cNvSpPr>
            <a:spLocks noGrp="1"/>
          </p:cNvSpPr>
          <p:nvPr>
            <p:ph type="pic" sz="quarter" idx="12" hasCustomPrompt="1"/>
          </p:nvPr>
        </p:nvSpPr>
        <p:spPr>
          <a:xfrm>
            <a:off x="2522421" y="0"/>
            <a:ext cx="3801293" cy="2819831"/>
          </a:xfrm>
          <a:prstGeom prst="roundRect">
            <a:avLst>
              <a:gd name="adj" fmla="val 0"/>
            </a:avLst>
          </a:prstGeom>
          <a:ln>
            <a:noFill/>
          </a:ln>
        </p:spPr>
        <p:txBody>
          <a:bodyPr anchor="t"/>
          <a:lstStyle>
            <a:lvl1pPr marL="128588" indent="-128588">
              <a:buFont typeface="Arial" panose="020B0604020202020204" pitchFamily="34" charset="0"/>
              <a:buChar char="•"/>
              <a:defRPr b="0"/>
            </a:lvl1pPr>
          </a:lstStyle>
          <a:p>
            <a:pPr marL="128588" marR="0" lvl="0" indent="-128588" algn="l" defTabSz="685800" rtl="0" eaLnBrk="1" fontAlgn="auto" latinLnBrk="0" hangingPunct="1">
              <a:lnSpc>
                <a:spcPct val="100000"/>
              </a:lnSpc>
              <a:spcBef>
                <a:spcPts val="750"/>
              </a:spcBef>
              <a:spcAft>
                <a:spcPts val="0"/>
              </a:spcAft>
              <a:buClr>
                <a:schemeClr val="accent1"/>
              </a:buClr>
              <a:buSzTx/>
              <a:buFont typeface="Arial" panose="020B0604020202020204" pitchFamily="34" charset="0"/>
              <a:buChar char="•"/>
              <a:tabLst/>
              <a:defRPr/>
            </a:pPr>
            <a:r>
              <a:rPr lang="zh-CN" altLang="en-US"/>
              <a:t>点击中间的图标来选择图片，图片将根据页面比例进行自动裁剪</a:t>
            </a:r>
            <a:endParaRPr lang="en-US" altLang="zh-CN"/>
          </a:p>
        </p:txBody>
      </p:sp>
      <p:sp>
        <p:nvSpPr>
          <p:cNvPr id="3" name="Content Placeholder 3">
            <a:extLst>
              <a:ext uri="{FF2B5EF4-FFF2-40B4-BE49-F238E27FC236}">
                <a16:creationId xmlns:a16="http://schemas.microsoft.com/office/drawing/2014/main" id="{753DC155-1A81-AD63-BC48-F7ED823B9183}"/>
              </a:ext>
            </a:extLst>
          </p:cNvPr>
          <p:cNvSpPr>
            <a:spLocks noGrp="1"/>
          </p:cNvSpPr>
          <p:nvPr>
            <p:ph sz="half" idx="2" hasCustomPrompt="1"/>
          </p:nvPr>
        </p:nvSpPr>
        <p:spPr>
          <a:xfrm>
            <a:off x="7527119" y="3777603"/>
            <a:ext cx="1344228" cy="103874"/>
          </a:xfrm>
          <a:prstGeom prst="rect">
            <a:avLst/>
          </a:prstGeom>
        </p:spPr>
        <p:txBody>
          <a:bodyPr wrap="square">
            <a:spAutoFit/>
          </a:bodyPr>
          <a:lstStyle>
            <a:lvl1pPr algn="r">
              <a:spcBef>
                <a:spcPts val="450"/>
              </a:spcBef>
              <a:defRPr sz="675" b="0">
                <a:solidFill>
                  <a:schemeClr val="tx1"/>
                </a:solidFill>
                <a:latin typeface="+mj-lt"/>
              </a:defRPr>
            </a:lvl1pPr>
          </a:lstStyle>
          <a:p>
            <a:pPr lvl="0"/>
            <a:r>
              <a:rPr lang="zh-CN" altLang="en-US"/>
              <a:t>点击此处编辑文本</a:t>
            </a:r>
            <a:endParaRPr lang="en-US"/>
          </a:p>
        </p:txBody>
      </p:sp>
      <p:sp>
        <p:nvSpPr>
          <p:cNvPr id="6" name="Picture Placeholder 19">
            <a:extLst>
              <a:ext uri="{FF2B5EF4-FFF2-40B4-BE49-F238E27FC236}">
                <a16:creationId xmlns:a16="http://schemas.microsoft.com/office/drawing/2014/main" id="{B050C76B-E118-F71E-A91C-7DD44A0812E7}"/>
              </a:ext>
            </a:extLst>
          </p:cNvPr>
          <p:cNvSpPr>
            <a:spLocks noGrp="1"/>
          </p:cNvSpPr>
          <p:nvPr>
            <p:ph type="pic" sz="quarter" idx="10" hasCustomPrompt="1"/>
          </p:nvPr>
        </p:nvSpPr>
        <p:spPr>
          <a:xfrm>
            <a:off x="7019687" y="1644547"/>
            <a:ext cx="1851660" cy="1465987"/>
          </a:xfrm>
          <a:prstGeom prst="roundRect">
            <a:avLst>
              <a:gd name="adj" fmla="val 21828"/>
            </a:avLst>
          </a:prstGeom>
          <a:ln>
            <a:noFill/>
          </a:ln>
        </p:spPr>
        <p:txBody>
          <a:bodyPr/>
          <a:lstStyle>
            <a:lvl1pPr marL="128588" indent="-128588">
              <a:buFont typeface="Arial" panose="020B0604020202020204" pitchFamily="34" charset="0"/>
              <a:buChar char="•"/>
              <a:defRPr/>
            </a:lvl1pPr>
          </a:lstStyle>
          <a:p>
            <a:pPr marL="128588" marR="0" lvl="0" indent="-128588" algn="l" defTabSz="685800" rtl="0" eaLnBrk="1" fontAlgn="auto" latinLnBrk="0" hangingPunct="1">
              <a:lnSpc>
                <a:spcPct val="100000"/>
              </a:lnSpc>
              <a:spcBef>
                <a:spcPts val="750"/>
              </a:spcBef>
              <a:spcAft>
                <a:spcPts val="0"/>
              </a:spcAft>
              <a:buClr>
                <a:schemeClr val="accent1"/>
              </a:buClr>
              <a:buSzTx/>
              <a:buFont typeface="Arial" panose="020B0604020202020204" pitchFamily="34" charset="0"/>
              <a:buChar char="•"/>
              <a:tabLst/>
              <a:defRPr/>
            </a:pPr>
            <a:r>
              <a:rPr lang="zh-CN" altLang="en-US"/>
              <a:t>点击中间的图标来选择图片，图片将根据页面比例进行自动裁剪</a:t>
            </a:r>
            <a:endParaRPr lang="en-US" altLang="zh-CN"/>
          </a:p>
        </p:txBody>
      </p:sp>
      <p:sp>
        <p:nvSpPr>
          <p:cNvPr id="7" name="Picture Placeholder 19">
            <a:extLst>
              <a:ext uri="{FF2B5EF4-FFF2-40B4-BE49-F238E27FC236}">
                <a16:creationId xmlns:a16="http://schemas.microsoft.com/office/drawing/2014/main" id="{C6CC91AA-7B99-B143-5235-BF12574C401B}"/>
              </a:ext>
            </a:extLst>
          </p:cNvPr>
          <p:cNvSpPr>
            <a:spLocks noGrp="1"/>
          </p:cNvSpPr>
          <p:nvPr>
            <p:ph type="pic" sz="quarter" idx="11" hasCustomPrompt="1"/>
          </p:nvPr>
        </p:nvSpPr>
        <p:spPr>
          <a:xfrm>
            <a:off x="0" y="1759366"/>
            <a:ext cx="4385980" cy="3384134"/>
          </a:xfrm>
          <a:prstGeom prst="roundRect">
            <a:avLst>
              <a:gd name="adj" fmla="val 0"/>
            </a:avLst>
          </a:prstGeom>
          <a:ln>
            <a:noFill/>
          </a:ln>
        </p:spPr>
        <p:txBody>
          <a:bodyPr/>
          <a:lstStyle>
            <a:lvl1pPr marL="128588" indent="-128588">
              <a:buFont typeface="Arial" panose="020B0604020202020204" pitchFamily="34" charset="0"/>
              <a:buChar char="•"/>
              <a:defRPr b="0"/>
            </a:lvl1pPr>
          </a:lstStyle>
          <a:p>
            <a:pPr marL="128588" marR="0" lvl="0" indent="-128588" algn="l" defTabSz="685800" rtl="0" eaLnBrk="1" fontAlgn="auto" latinLnBrk="0" hangingPunct="1">
              <a:lnSpc>
                <a:spcPct val="100000"/>
              </a:lnSpc>
              <a:spcBef>
                <a:spcPts val="750"/>
              </a:spcBef>
              <a:spcAft>
                <a:spcPts val="0"/>
              </a:spcAft>
              <a:buClr>
                <a:schemeClr val="accent1"/>
              </a:buClr>
              <a:buSzTx/>
              <a:buFont typeface="Arial" panose="020B0604020202020204" pitchFamily="34" charset="0"/>
              <a:buChar char="•"/>
              <a:tabLst/>
              <a:defRPr/>
            </a:pPr>
            <a:r>
              <a:rPr lang="zh-CN" altLang="en-US"/>
              <a:t>点击中间的图标来选择图片，图片将根据页面比例进行自动裁剪；</a:t>
            </a:r>
            <a:endParaRPr lang="en-US" altLang="zh-CN"/>
          </a:p>
          <a:p>
            <a:r>
              <a:rPr lang="en-US"/>
              <a:t>Press the center icon to upload a picture / The picture will crop to the frame / The star motif will need to be added to the picture before adding</a:t>
            </a:r>
            <a:br>
              <a:rPr lang="en-US"/>
            </a:br>
            <a:r>
              <a:rPr lang="en-US"/>
              <a:t>it the master slide.</a:t>
            </a:r>
          </a:p>
        </p:txBody>
      </p:sp>
      <p:sp>
        <p:nvSpPr>
          <p:cNvPr id="2" name="Content Placeholder 3">
            <a:extLst>
              <a:ext uri="{FF2B5EF4-FFF2-40B4-BE49-F238E27FC236}">
                <a16:creationId xmlns:a16="http://schemas.microsoft.com/office/drawing/2014/main" id="{A6A7FAFD-29D2-255A-3DA6-C84FC705503F}"/>
              </a:ext>
            </a:extLst>
          </p:cNvPr>
          <p:cNvSpPr>
            <a:spLocks noGrp="1"/>
          </p:cNvSpPr>
          <p:nvPr>
            <p:ph sz="half" idx="13" hasCustomPrompt="1"/>
          </p:nvPr>
        </p:nvSpPr>
        <p:spPr>
          <a:xfrm>
            <a:off x="7527119" y="3958760"/>
            <a:ext cx="1344228" cy="103874"/>
          </a:xfrm>
          <a:prstGeom prst="rect">
            <a:avLst/>
          </a:prstGeom>
        </p:spPr>
        <p:txBody>
          <a:bodyPr wrap="square">
            <a:spAutoFit/>
          </a:bodyPr>
          <a:lstStyle>
            <a:lvl1pPr algn="r">
              <a:spcBef>
                <a:spcPts val="450"/>
              </a:spcBef>
              <a:defRPr sz="675" b="0">
                <a:solidFill>
                  <a:schemeClr val="tx1"/>
                </a:solidFill>
                <a:latin typeface="+mn-lt"/>
              </a:defRPr>
            </a:lvl1pPr>
          </a:lstStyle>
          <a:p>
            <a:pPr lvl="0"/>
            <a:r>
              <a:rPr lang="zh-CN" altLang="en-US"/>
              <a:t>点击此处编辑文本</a:t>
            </a:r>
            <a:endParaRPr lang="en-US"/>
          </a:p>
        </p:txBody>
      </p:sp>
      <p:sp>
        <p:nvSpPr>
          <p:cNvPr id="9" name="Slide Number Placeholder 5">
            <a:extLst>
              <a:ext uri="{FF2B5EF4-FFF2-40B4-BE49-F238E27FC236}">
                <a16:creationId xmlns:a16="http://schemas.microsoft.com/office/drawing/2014/main" id="{F471A725-A3EC-B225-E372-033F53F5259E}"/>
              </a:ext>
            </a:extLst>
          </p:cNvPr>
          <p:cNvSpPr txBox="1">
            <a:spLocks/>
          </p:cNvSpPr>
          <p:nvPr/>
        </p:nvSpPr>
        <p:spPr>
          <a:xfrm>
            <a:off x="8177248" y="4789012"/>
            <a:ext cx="274123" cy="103874"/>
          </a:xfrm>
          <a:prstGeom prst="rect">
            <a:avLst/>
          </a:prstGeom>
        </p:spPr>
        <p:txBody>
          <a:bodyPr vert="horz" lIns="0" tIns="0" rIns="0" bIns="0" rtlCol="0" anchor="t" anchorCtr="0"/>
          <a:lstStyle>
            <a:defPPr>
              <a:defRPr lang="en-US"/>
            </a:defPPr>
            <a:lvl1pPr algn="r" rtl="0" fontAlgn="auto">
              <a:spcBef>
                <a:spcPts val="0"/>
              </a:spcBef>
              <a:spcAft>
                <a:spcPts val="0"/>
              </a:spcAft>
              <a:defRPr sz="800" kern="1200" smtClean="0">
                <a:solidFill>
                  <a:schemeClr val="tx2"/>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fld id="{A0742EFC-8BEC-49F9-9CC9-7EDCB5B63F76}" type="slidenum">
              <a:rPr lang="en-US" sz="675" b="0" smtClean="0">
                <a:solidFill>
                  <a:schemeClr val="tx2"/>
                </a:solidFill>
                <a:latin typeface="+mj-lt"/>
              </a:rPr>
              <a:pPr>
                <a:defRPr/>
              </a:pPr>
              <a:t>‹#›</a:t>
            </a:fld>
            <a:endParaRPr lang="en-US" sz="675" b="0">
              <a:solidFill>
                <a:schemeClr val="tx2"/>
              </a:solidFill>
              <a:latin typeface="+mj-lt"/>
            </a:endParaRPr>
          </a:p>
        </p:txBody>
      </p:sp>
      <p:pic>
        <p:nvPicPr>
          <p:cNvPr id="11" name="Graphic 10">
            <a:extLst>
              <a:ext uri="{FF2B5EF4-FFF2-40B4-BE49-F238E27FC236}">
                <a16:creationId xmlns:a16="http://schemas.microsoft.com/office/drawing/2014/main" id="{944DF9FC-B6E9-EF55-EBA1-2CAC2984932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662609" y="4738580"/>
            <a:ext cx="205740" cy="205740"/>
          </a:xfrm>
          <a:prstGeom prst="rect">
            <a:avLst/>
          </a:prstGeom>
        </p:spPr>
      </p:pic>
    </p:spTree>
    <p:extLst>
      <p:ext uri="{BB962C8B-B14F-4D97-AF65-F5344CB8AC3E}">
        <p14:creationId xmlns:p14="http://schemas.microsoft.com/office/powerpoint/2010/main" val="1368556208"/>
      </p:ext>
    </p:extLst>
  </p:cSld>
  <p:clrMapOvr>
    <a:masterClrMapping/>
  </p:clrMapOvr>
  <p:hf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Full Page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480FB05-22FD-5698-8BBE-69FF7122DB30}"/>
              </a:ext>
            </a:extLst>
          </p:cNvPr>
          <p:cNvSpPr>
            <a:spLocks noGrp="1"/>
          </p:cNvSpPr>
          <p:nvPr>
            <p:ph type="pic" sz="quarter" idx="10" hasCustomPrompt="1"/>
          </p:nvPr>
        </p:nvSpPr>
        <p:spPr>
          <a:xfrm>
            <a:off x="0" y="0"/>
            <a:ext cx="9144000" cy="5143500"/>
          </a:xfrm>
          <a:prstGeom prst="rect">
            <a:avLst/>
          </a:prstGeom>
        </p:spPr>
        <p:txBody>
          <a:bodyPr/>
          <a:lstStyle>
            <a:lvl1pPr marL="128588" indent="-128588">
              <a:buFont typeface="Arial" panose="020B0604020202020204" pitchFamily="34" charset="0"/>
              <a:buChar char="•"/>
              <a:defRPr/>
            </a:lvl1pPr>
          </a:lstStyle>
          <a:p>
            <a:r>
              <a:rPr lang="zh-CN" altLang="en-US"/>
              <a:t>点击中间的图标来选择图片，图片将根据页面比例进行自动裁剪</a:t>
            </a:r>
            <a:endParaRPr lang="en-US"/>
          </a:p>
        </p:txBody>
      </p:sp>
      <p:sp>
        <p:nvSpPr>
          <p:cNvPr id="6" name="Slide Number Placeholder 5">
            <a:extLst>
              <a:ext uri="{FF2B5EF4-FFF2-40B4-BE49-F238E27FC236}">
                <a16:creationId xmlns:a16="http://schemas.microsoft.com/office/drawing/2014/main" id="{808481C6-F7B8-3A9A-7E9C-9F2A89ABFD78}"/>
              </a:ext>
            </a:extLst>
          </p:cNvPr>
          <p:cNvSpPr txBox="1">
            <a:spLocks/>
          </p:cNvSpPr>
          <p:nvPr/>
        </p:nvSpPr>
        <p:spPr>
          <a:xfrm>
            <a:off x="8177248" y="4789012"/>
            <a:ext cx="274123" cy="103874"/>
          </a:xfrm>
          <a:prstGeom prst="rect">
            <a:avLst/>
          </a:prstGeom>
        </p:spPr>
        <p:txBody>
          <a:bodyPr vert="horz" lIns="0" tIns="0" rIns="0" bIns="0" rtlCol="0" anchor="t" anchorCtr="0"/>
          <a:lstStyle>
            <a:defPPr>
              <a:defRPr lang="en-US"/>
            </a:defPPr>
            <a:lvl1pPr algn="r" rtl="0" fontAlgn="auto">
              <a:spcBef>
                <a:spcPts val="0"/>
              </a:spcBef>
              <a:spcAft>
                <a:spcPts val="0"/>
              </a:spcAft>
              <a:defRPr sz="800" kern="1200" smtClean="0">
                <a:solidFill>
                  <a:schemeClr val="tx2"/>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fld id="{A0742EFC-8BEC-49F9-9CC9-7EDCB5B63F76}" type="slidenum">
              <a:rPr lang="en-US" sz="675" b="0" smtClean="0">
                <a:solidFill>
                  <a:schemeClr val="bg1"/>
                </a:solidFill>
                <a:latin typeface="+mj-lt"/>
              </a:rPr>
              <a:pPr>
                <a:defRPr/>
              </a:pPr>
              <a:t>‹#›</a:t>
            </a:fld>
            <a:endParaRPr lang="en-US" sz="675" b="0">
              <a:solidFill>
                <a:schemeClr val="bg1"/>
              </a:solidFill>
              <a:latin typeface="+mj-lt"/>
            </a:endParaRPr>
          </a:p>
        </p:txBody>
      </p:sp>
      <p:sp>
        <p:nvSpPr>
          <p:cNvPr id="7" name="TextBox 6">
            <a:extLst>
              <a:ext uri="{FF2B5EF4-FFF2-40B4-BE49-F238E27FC236}">
                <a16:creationId xmlns:a16="http://schemas.microsoft.com/office/drawing/2014/main" id="{73F4373E-D0BF-7EA0-35D4-001BBC4F58DA}"/>
              </a:ext>
            </a:extLst>
          </p:cNvPr>
          <p:cNvSpPr txBox="1"/>
          <p:nvPr/>
        </p:nvSpPr>
        <p:spPr>
          <a:xfrm>
            <a:off x="6659196" y="4790016"/>
            <a:ext cx="1471558" cy="103875"/>
          </a:xfrm>
          <a:prstGeom prst="rect">
            <a:avLst/>
          </a:prstGeom>
          <a:noFill/>
        </p:spPr>
        <p:txBody>
          <a:bodyPr wrap="none" lIns="0" tIns="0" rIns="0" bIns="0" rtlCol="0">
            <a:spAutoFit/>
          </a:bodyPr>
          <a:lstStyle/>
          <a:p>
            <a:pPr algn="r"/>
            <a:r>
              <a:rPr lang="en-US" sz="675">
                <a:solidFill>
                  <a:schemeClr val="bg1"/>
                </a:solidFill>
                <a:latin typeface="+mj-lt"/>
              </a:rPr>
              <a:t>Confidential. For internal use only.</a:t>
            </a:r>
          </a:p>
        </p:txBody>
      </p:sp>
      <p:pic>
        <p:nvPicPr>
          <p:cNvPr id="8" name="Graphic 7">
            <a:extLst>
              <a:ext uri="{FF2B5EF4-FFF2-40B4-BE49-F238E27FC236}">
                <a16:creationId xmlns:a16="http://schemas.microsoft.com/office/drawing/2014/main" id="{05E3DDCC-7E28-9A16-A63C-52BC270616C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662609" y="4738580"/>
            <a:ext cx="205740" cy="205740"/>
          </a:xfrm>
          <a:prstGeom prst="rect">
            <a:avLst/>
          </a:prstGeom>
        </p:spPr>
      </p:pic>
    </p:spTree>
    <p:extLst>
      <p:ext uri="{BB962C8B-B14F-4D97-AF65-F5344CB8AC3E}">
        <p14:creationId xmlns:p14="http://schemas.microsoft.com/office/powerpoint/2010/main" val="999597740"/>
      </p:ext>
    </p:extLst>
  </p:cSld>
  <p:clrMapOvr>
    <a:masterClrMapping/>
  </p:clrMapOvr>
  <p:hf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Thanks!">
    <p:spTree>
      <p:nvGrpSpPr>
        <p:cNvPr id="1" name=""/>
        <p:cNvGrpSpPr/>
        <p:nvPr/>
      </p:nvGrpSpPr>
      <p:grpSpPr>
        <a:xfrm>
          <a:off x="0" y="0"/>
          <a:ext cx="0" cy="0"/>
          <a:chOff x="0" y="0"/>
          <a:chExt cx="0" cy="0"/>
        </a:xfrm>
      </p:grpSpPr>
      <p:pic>
        <p:nvPicPr>
          <p:cNvPr id="3" name="图片 2" descr="徽标&#10;&#10;AI 生成的内容可能不正确。">
            <a:extLst>
              <a:ext uri="{FF2B5EF4-FFF2-40B4-BE49-F238E27FC236}">
                <a16:creationId xmlns:a16="http://schemas.microsoft.com/office/drawing/2014/main" id="{70C96843-D669-768E-FA94-9A12E064183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72077" y="4541224"/>
            <a:ext cx="1024095" cy="391420"/>
          </a:xfrm>
          <a:prstGeom prst="rect">
            <a:avLst/>
          </a:prstGeom>
        </p:spPr>
      </p:pic>
      <p:sp>
        <p:nvSpPr>
          <p:cNvPr id="2" name="Title 1">
            <a:extLst>
              <a:ext uri="{FF2B5EF4-FFF2-40B4-BE49-F238E27FC236}">
                <a16:creationId xmlns:a16="http://schemas.microsoft.com/office/drawing/2014/main" id="{35D284D8-9A0A-EB78-FF95-8A65E8CF448B}"/>
              </a:ext>
            </a:extLst>
          </p:cNvPr>
          <p:cNvSpPr>
            <a:spLocks noGrp="1"/>
          </p:cNvSpPr>
          <p:nvPr>
            <p:ph type="title" hasCustomPrompt="1"/>
          </p:nvPr>
        </p:nvSpPr>
        <p:spPr>
          <a:xfrm>
            <a:off x="240901" y="924560"/>
            <a:ext cx="6342359" cy="1731243"/>
          </a:xfrm>
          <a:prstGeom prst="rect">
            <a:avLst/>
          </a:prstGeom>
        </p:spPr>
        <p:txBody>
          <a:bodyPr/>
          <a:lstStyle>
            <a:lvl1pPr>
              <a:defRPr sz="11250"/>
            </a:lvl1pPr>
          </a:lstStyle>
          <a:p>
            <a:r>
              <a:rPr lang="zh-CN" altLang="en-US"/>
              <a:t>谢谢！</a:t>
            </a:r>
            <a:endParaRPr lang="en-US"/>
          </a:p>
        </p:txBody>
      </p:sp>
      <p:pic>
        <p:nvPicPr>
          <p:cNvPr id="16" name="Graphic 15">
            <a:extLst>
              <a:ext uri="{FF2B5EF4-FFF2-40B4-BE49-F238E27FC236}">
                <a16:creationId xmlns:a16="http://schemas.microsoft.com/office/drawing/2014/main" id="{44319368-2F9F-E4F8-F09D-F7668A3CEA34}"/>
              </a:ext>
            </a:extLst>
          </p:cNvPr>
          <p:cNvPicPr>
            <a:picLocks noChangeAspect="1"/>
          </p:cNvPicPr>
          <p:nvPr/>
        </p:nvPicPr>
        <p:blipFill>
          <a:blip r:embed="rId3">
            <a:extLst>
              <a:ext uri="{96DAC541-7B7A-43D3-8B79-37D633B846F1}">
                <asvg:svgBlip xmlns:asvg="http://schemas.microsoft.com/office/drawing/2016/SVG/main" r:embed="rId4"/>
              </a:ext>
            </a:extLst>
          </a:blip>
          <a:srcRect r="27614"/>
          <a:stretch>
            <a:fillRect/>
          </a:stretch>
        </p:blipFill>
        <p:spPr>
          <a:xfrm>
            <a:off x="7130034" y="1881798"/>
            <a:ext cx="2025396" cy="2798064"/>
          </a:xfrm>
          <a:custGeom>
            <a:avLst/>
            <a:gdLst>
              <a:gd name="connsiteX0" fmla="*/ 0 w 2700528"/>
              <a:gd name="connsiteY0" fmla="*/ 0 h 3730752"/>
              <a:gd name="connsiteX1" fmla="*/ 2700528 w 2700528"/>
              <a:gd name="connsiteY1" fmla="*/ 0 h 3730752"/>
              <a:gd name="connsiteX2" fmla="*/ 2700528 w 2700528"/>
              <a:gd name="connsiteY2" fmla="*/ 3730752 h 3730752"/>
              <a:gd name="connsiteX3" fmla="*/ 0 w 2700528"/>
              <a:gd name="connsiteY3" fmla="*/ 3730752 h 3730752"/>
            </a:gdLst>
            <a:ahLst/>
            <a:cxnLst>
              <a:cxn ang="0">
                <a:pos x="connsiteX0" y="connsiteY0"/>
              </a:cxn>
              <a:cxn ang="0">
                <a:pos x="connsiteX1" y="connsiteY1"/>
              </a:cxn>
              <a:cxn ang="0">
                <a:pos x="connsiteX2" y="connsiteY2"/>
              </a:cxn>
              <a:cxn ang="0">
                <a:pos x="connsiteX3" y="connsiteY3"/>
              </a:cxn>
            </a:cxnLst>
            <a:rect l="l" t="t" r="r" b="b"/>
            <a:pathLst>
              <a:path w="2700528" h="3730752">
                <a:moveTo>
                  <a:pt x="0" y="0"/>
                </a:moveTo>
                <a:lnTo>
                  <a:pt x="2700528" y="0"/>
                </a:lnTo>
                <a:lnTo>
                  <a:pt x="2700528" y="3730752"/>
                </a:lnTo>
                <a:lnTo>
                  <a:pt x="0" y="3730752"/>
                </a:lnTo>
                <a:close/>
              </a:path>
            </a:pathLst>
          </a:custGeom>
        </p:spPr>
      </p:pic>
      <p:sp>
        <p:nvSpPr>
          <p:cNvPr id="6" name="Content Placeholder 3">
            <a:extLst>
              <a:ext uri="{FF2B5EF4-FFF2-40B4-BE49-F238E27FC236}">
                <a16:creationId xmlns:a16="http://schemas.microsoft.com/office/drawing/2014/main" id="{A4F21EFC-856E-BF60-96D3-33A189F92810}"/>
              </a:ext>
            </a:extLst>
          </p:cNvPr>
          <p:cNvSpPr>
            <a:spLocks noGrp="1"/>
          </p:cNvSpPr>
          <p:nvPr>
            <p:ph sz="half" idx="13" hasCustomPrompt="1"/>
          </p:nvPr>
        </p:nvSpPr>
        <p:spPr>
          <a:xfrm>
            <a:off x="273225" y="3527572"/>
            <a:ext cx="1344228" cy="103874"/>
          </a:xfrm>
          <a:prstGeom prst="rect">
            <a:avLst/>
          </a:prstGeom>
        </p:spPr>
        <p:txBody>
          <a:bodyPr wrap="square">
            <a:spAutoFit/>
          </a:bodyPr>
          <a:lstStyle>
            <a:lvl1pPr>
              <a:spcBef>
                <a:spcPts val="450"/>
              </a:spcBef>
              <a:spcAft>
                <a:spcPts val="300"/>
              </a:spcAft>
              <a:defRPr sz="675" b="0">
                <a:solidFill>
                  <a:schemeClr val="tx2"/>
                </a:solidFill>
                <a:latin typeface="+mj-lt"/>
              </a:defRPr>
            </a:lvl1pPr>
          </a:lstStyle>
          <a:p>
            <a:pPr lvl="0"/>
            <a:r>
              <a:rPr lang="zh-CN" altLang="en-US"/>
              <a:t>点击此处添加文本</a:t>
            </a:r>
            <a:endParaRPr lang="en-US"/>
          </a:p>
        </p:txBody>
      </p:sp>
      <p:sp>
        <p:nvSpPr>
          <p:cNvPr id="7" name="Content Placeholder 3">
            <a:extLst>
              <a:ext uri="{FF2B5EF4-FFF2-40B4-BE49-F238E27FC236}">
                <a16:creationId xmlns:a16="http://schemas.microsoft.com/office/drawing/2014/main" id="{0BC96F78-FAA4-58BD-E701-1ACE1647E789}"/>
              </a:ext>
            </a:extLst>
          </p:cNvPr>
          <p:cNvSpPr>
            <a:spLocks noGrp="1"/>
          </p:cNvSpPr>
          <p:nvPr>
            <p:ph sz="half" idx="2" hasCustomPrompt="1"/>
          </p:nvPr>
        </p:nvSpPr>
        <p:spPr>
          <a:xfrm>
            <a:off x="273225" y="4333293"/>
            <a:ext cx="1344228" cy="103874"/>
          </a:xfrm>
          <a:prstGeom prst="rect">
            <a:avLst/>
          </a:prstGeom>
        </p:spPr>
        <p:txBody>
          <a:bodyPr wrap="square">
            <a:spAutoFit/>
          </a:bodyPr>
          <a:lstStyle>
            <a:lvl1pPr>
              <a:spcBef>
                <a:spcPts val="450"/>
              </a:spcBef>
              <a:defRPr sz="675" b="1" i="0">
                <a:solidFill>
                  <a:schemeClr val="accent1"/>
                </a:solidFill>
                <a:latin typeface="Poppins Medium" pitchFamily="2" charset="77"/>
                <a:cs typeface="Poppins Medium" pitchFamily="2" charset="77"/>
              </a:defRPr>
            </a:lvl1pPr>
          </a:lstStyle>
          <a:p>
            <a:pPr lvl="0"/>
            <a:r>
              <a:rPr lang="zh-CN" altLang="en-US"/>
              <a:t>点击此处添加文本</a:t>
            </a:r>
            <a:endParaRPr lang="en-US"/>
          </a:p>
        </p:txBody>
      </p:sp>
    </p:spTree>
    <p:extLst>
      <p:ext uri="{BB962C8B-B14F-4D97-AF65-F5344CB8AC3E}">
        <p14:creationId xmlns:p14="http://schemas.microsoft.com/office/powerpoint/2010/main" val="3954851579"/>
      </p:ext>
    </p:extLst>
  </p:cSld>
  <p:clrMapOvr>
    <a:masterClrMapping/>
  </p:clrMapOvr>
  <p:hf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emplate Guidelines">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30CD785-0CEF-A5E3-AF23-EC8F19AFD558}"/>
              </a:ext>
            </a:extLst>
          </p:cNvPr>
          <p:cNvSpPr>
            <a:spLocks noGrp="1"/>
          </p:cNvSpPr>
          <p:nvPr>
            <p:ph type="ftr" sz="quarter" idx="10"/>
          </p:nvPr>
        </p:nvSpPr>
        <p:spPr/>
        <p:txBody>
          <a:bodyPr/>
          <a:lstStyle/>
          <a:p>
            <a:endParaRPr lang="en-US"/>
          </a:p>
        </p:txBody>
      </p:sp>
      <p:cxnSp>
        <p:nvCxnSpPr>
          <p:cNvPr id="4" name="Straight Connector 3">
            <a:extLst>
              <a:ext uri="{FF2B5EF4-FFF2-40B4-BE49-F238E27FC236}">
                <a16:creationId xmlns:a16="http://schemas.microsoft.com/office/drawing/2014/main" id="{29BEBA64-D2E4-8A2C-80E8-D3C7433BA4BB}"/>
              </a:ext>
            </a:extLst>
          </p:cNvPr>
          <p:cNvCxnSpPr>
            <a:cxnSpLocks/>
          </p:cNvCxnSpPr>
          <p:nvPr/>
        </p:nvCxnSpPr>
        <p:spPr>
          <a:xfrm>
            <a:off x="273225" y="932837"/>
            <a:ext cx="8599932"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
        <p:nvSpPr>
          <p:cNvPr id="17" name="Content Placeholder 7">
            <a:extLst>
              <a:ext uri="{FF2B5EF4-FFF2-40B4-BE49-F238E27FC236}">
                <a16:creationId xmlns:a16="http://schemas.microsoft.com/office/drawing/2014/main" id="{D2517866-9EA2-F8FE-3E5E-BF5BD8AF5C0E}"/>
              </a:ext>
            </a:extLst>
          </p:cNvPr>
          <p:cNvSpPr>
            <a:spLocks noGrp="1"/>
          </p:cNvSpPr>
          <p:nvPr/>
        </p:nvSpPr>
        <p:spPr>
          <a:xfrm>
            <a:off x="270867" y="1097280"/>
            <a:ext cx="4121658" cy="3410352"/>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Clr>
                <a:schemeClr val="accent1"/>
              </a:buClr>
              <a:buFontTx/>
              <a:buNone/>
              <a:defRPr sz="1200" b="0" i="0" kern="1200">
                <a:solidFill>
                  <a:schemeClr val="tx1"/>
                </a:solidFill>
                <a:latin typeface="+mn-lt"/>
                <a:ea typeface="Verdana" panose="020B0604030504040204" pitchFamily="34" charset="0"/>
                <a:cs typeface="Verdana" panose="020B0604030504040204" pitchFamily="34" charset="0"/>
              </a:defRPr>
            </a:lvl1pPr>
            <a:lvl2pPr marL="228600" indent="-228600" algn="l" defTabSz="914400" rtl="0" eaLnBrk="1" latinLnBrk="0" hangingPunct="1">
              <a:lnSpc>
                <a:spcPct val="100000"/>
              </a:lnSpc>
              <a:spcBef>
                <a:spcPts val="1200"/>
              </a:spcBef>
              <a:buClr>
                <a:schemeClr val="accent1"/>
              </a:buClr>
              <a:buFontTx/>
              <a:buBlip>
                <a:blip r:embed="rId2">
                  <a:extLst>
                    <a:ext uri="{96DAC541-7B7A-43D3-8B79-37D633B846F1}">
                      <asvg:svgBlip xmlns:asvg="http://schemas.microsoft.com/office/drawing/2016/SVG/main" r:embed="rId3"/>
                    </a:ext>
                  </a:extLst>
                </a:blip>
              </a:buBlip>
              <a:tabLst/>
              <a:defRPr sz="1100" b="0" i="0" kern="1200">
                <a:solidFill>
                  <a:schemeClr val="tx1"/>
                </a:solidFill>
                <a:latin typeface="+mn-lt"/>
                <a:ea typeface="Verdana" panose="020B0604030504040204" pitchFamily="34" charset="0"/>
                <a:cs typeface="Verdana" panose="020B0604030504040204" pitchFamily="34" charset="0"/>
              </a:defRPr>
            </a:lvl2pPr>
            <a:lvl3pPr marL="457200" indent="-228600" algn="l" defTabSz="914400" rtl="0" eaLnBrk="1" latinLnBrk="0" hangingPunct="1">
              <a:lnSpc>
                <a:spcPct val="100000"/>
              </a:lnSpc>
              <a:spcBef>
                <a:spcPts val="1200"/>
              </a:spcBef>
              <a:buClr>
                <a:schemeClr val="accent1"/>
              </a:buClr>
              <a:buSzPct val="50000"/>
              <a:buFontTx/>
              <a:buBlip>
                <a:blip r:embed="rId4">
                  <a:extLst>
                    <a:ext uri="{96DAC541-7B7A-43D3-8B79-37D633B846F1}">
                      <asvg:svgBlip xmlns:asvg="http://schemas.microsoft.com/office/drawing/2016/SVG/main" r:embed="rId5"/>
                    </a:ext>
                  </a:extLst>
                </a:blip>
              </a:buBlip>
              <a:tabLst/>
              <a:defRPr sz="1000" b="0" i="0" kern="1200">
                <a:solidFill>
                  <a:schemeClr val="tx1"/>
                </a:solidFill>
                <a:latin typeface="+mn-lt"/>
                <a:ea typeface="Verdana" panose="020B0604030504040204" pitchFamily="34" charset="0"/>
                <a:cs typeface="Verdana" panose="020B0604030504040204" pitchFamily="34" charset="0"/>
              </a:defRPr>
            </a:lvl3pPr>
            <a:lvl4pPr marL="685800" indent="-225425" algn="l" defTabSz="914400" rtl="0" eaLnBrk="1" latinLnBrk="0" hangingPunct="1">
              <a:lnSpc>
                <a:spcPct val="100000"/>
              </a:lnSpc>
              <a:spcBef>
                <a:spcPts val="1200"/>
              </a:spcBef>
              <a:buClr>
                <a:schemeClr val="accent1"/>
              </a:buClr>
              <a:buFont typeface="System Font Regular"/>
              <a:buChar char="–"/>
              <a:tabLst/>
              <a:defRPr sz="900" b="0" i="0" kern="1200">
                <a:solidFill>
                  <a:schemeClr val="tx1"/>
                </a:solidFill>
                <a:latin typeface="+mn-lt"/>
                <a:ea typeface="Verdana" panose="020B0604030504040204" pitchFamily="34" charset="0"/>
                <a:cs typeface="Verdana" panose="020B0604030504040204" pitchFamily="34" charset="0"/>
              </a:defRPr>
            </a:lvl4pPr>
            <a:lvl5pPr marL="914400" indent="-228600" algn="l" defTabSz="914400" rtl="0" eaLnBrk="1" latinLnBrk="0" hangingPunct="1">
              <a:lnSpc>
                <a:spcPct val="100000"/>
              </a:lnSpc>
              <a:spcBef>
                <a:spcPts val="1200"/>
              </a:spcBef>
              <a:buClr>
                <a:schemeClr val="accent1"/>
              </a:buClr>
              <a:buFont typeface="System Font Regular"/>
              <a:buChar char="◦"/>
              <a:tabLst/>
              <a:defRPr sz="900" b="0" i="0" kern="1200">
                <a:solidFill>
                  <a:schemeClr val="tx1"/>
                </a:solidFill>
                <a:latin typeface="+mn-lt"/>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900" b="1">
                <a:latin typeface="+mj-ea"/>
                <a:ea typeface="+mj-ea"/>
              </a:rPr>
              <a:t>请勿更改公司</a:t>
            </a:r>
            <a:r>
              <a:rPr lang="en-US" altLang="zh-CN" sz="900" b="1">
                <a:latin typeface="+mj-ea"/>
                <a:ea typeface="+mj-ea"/>
              </a:rPr>
              <a:t>PPT</a:t>
            </a:r>
            <a:r>
              <a:rPr lang="zh-CN" altLang="en-US" sz="900" b="1">
                <a:latin typeface="+mj-ea"/>
                <a:ea typeface="+mj-ea"/>
              </a:rPr>
              <a:t>模板</a:t>
            </a:r>
            <a:endParaRPr lang="en-US" sz="900" b="1">
              <a:latin typeface="+mj-ea"/>
              <a:ea typeface="+mj-ea"/>
            </a:endParaRPr>
          </a:p>
          <a:p>
            <a:pPr lvl="1"/>
            <a:r>
              <a:rPr lang="zh-CN" altLang="en-US" sz="825">
                <a:latin typeface="+mn-ea"/>
                <a:ea typeface="+mn-ea"/>
              </a:rPr>
              <a:t>请勿移动标题位置</a:t>
            </a:r>
            <a:endParaRPr lang="en-US" sz="825">
              <a:latin typeface="+mn-ea"/>
              <a:ea typeface="+mn-ea"/>
            </a:endParaRPr>
          </a:p>
          <a:p>
            <a:pPr lvl="1"/>
            <a:r>
              <a:rPr lang="zh-CN" altLang="en-US" sz="825">
                <a:latin typeface="+mn-ea"/>
                <a:ea typeface="+mn-ea"/>
              </a:rPr>
              <a:t>请勿修改符号颜色</a:t>
            </a:r>
            <a:endParaRPr lang="en-US" sz="825">
              <a:latin typeface="+mn-ea"/>
              <a:ea typeface="+mn-ea"/>
            </a:endParaRPr>
          </a:p>
          <a:p>
            <a:pPr>
              <a:spcBef>
                <a:spcPts val="1200"/>
              </a:spcBef>
            </a:pPr>
            <a:r>
              <a:rPr lang="zh-CN" altLang="en-US" sz="900">
                <a:latin typeface="Noto Sans SC Black" panose="020B0200000000000000" pitchFamily="34" charset="-122"/>
                <a:ea typeface="Noto Sans SC Black" panose="020B0200000000000000" pitchFamily="34" charset="-122"/>
              </a:rPr>
              <a:t>字体</a:t>
            </a:r>
            <a:endParaRPr lang="en-US" sz="900" b="1">
              <a:latin typeface="Noto Sans SC Black" panose="020B0200000000000000" pitchFamily="34" charset="-122"/>
              <a:ea typeface="Noto Sans SC Black" panose="020B0200000000000000" pitchFamily="34" charset="-122"/>
            </a:endParaRPr>
          </a:p>
          <a:p>
            <a:pPr lvl="1"/>
            <a:r>
              <a:rPr lang="zh-CN" altLang="en-US" sz="825">
                <a:latin typeface="+mn-lt"/>
                <a:ea typeface="+mn-ea"/>
              </a:rPr>
              <a:t>标题：</a:t>
            </a:r>
            <a:r>
              <a:rPr lang="en-US" sz="825">
                <a:latin typeface="+mn-lt"/>
                <a:ea typeface="+mn-ea"/>
              </a:rPr>
              <a:t>28</a:t>
            </a:r>
            <a:r>
              <a:rPr lang="zh-CN" altLang="en-US" sz="825">
                <a:latin typeface="+mn-lt"/>
                <a:ea typeface="+mn-ea"/>
              </a:rPr>
              <a:t>号字，字体</a:t>
            </a:r>
            <a:r>
              <a:rPr lang="en-US" altLang="zh-CN" sz="825">
                <a:latin typeface="+mn-lt"/>
                <a:ea typeface="+mn-ea"/>
              </a:rPr>
              <a:t>Noto Sans SC Black/</a:t>
            </a:r>
            <a:r>
              <a:rPr lang="en-US" sz="825">
                <a:latin typeface="+mn-lt"/>
                <a:ea typeface="+mn-ea"/>
              </a:rPr>
              <a:t>Poppins Medium</a:t>
            </a:r>
            <a:r>
              <a:rPr lang="zh-CN" altLang="en-US" sz="825">
                <a:latin typeface="+mn-lt"/>
                <a:ea typeface="+mn-ea"/>
              </a:rPr>
              <a:t>，午夜蓝</a:t>
            </a:r>
            <a:endParaRPr lang="en-US" altLang="zh-CN" sz="825">
              <a:latin typeface="+mn-lt"/>
              <a:ea typeface="+mn-ea"/>
            </a:endParaRPr>
          </a:p>
          <a:p>
            <a:pPr marL="171450" marR="0" lvl="1" indent="-171450" algn="l" defTabSz="685800" rtl="0" eaLnBrk="1" fontAlgn="auto" latinLnBrk="0" hangingPunct="1">
              <a:lnSpc>
                <a:spcPct val="100000"/>
              </a:lnSpc>
              <a:spcBef>
                <a:spcPts val="900"/>
              </a:spcBef>
              <a:spcAft>
                <a:spcPts val="0"/>
              </a:spcAft>
              <a:buClr>
                <a:schemeClr val="accent1"/>
              </a:buClr>
              <a:buSzTx/>
              <a:buFontTx/>
              <a:buBlip>
                <a:blip r:embed="rId2">
                  <a:extLst>
                    <a:ext uri="{96DAC541-7B7A-43D3-8B79-37D633B846F1}">
                      <asvg:svgBlip xmlns:asvg="http://schemas.microsoft.com/office/drawing/2016/SVG/main" r:embed="rId3"/>
                    </a:ext>
                  </a:extLst>
                </a:blip>
              </a:buBlip>
              <a:tabLst/>
              <a:defRPr/>
            </a:pPr>
            <a:r>
              <a:rPr lang="zh-CN" altLang="en-US" sz="825">
                <a:latin typeface="+mn-lt"/>
                <a:ea typeface="+mn-ea"/>
              </a:rPr>
              <a:t>副标题：</a:t>
            </a:r>
            <a:r>
              <a:rPr lang="en-US" sz="825">
                <a:latin typeface="+mn-lt"/>
                <a:ea typeface="+mn-ea"/>
              </a:rPr>
              <a:t>20</a:t>
            </a:r>
            <a:r>
              <a:rPr lang="zh-CN" altLang="en-US" sz="825">
                <a:latin typeface="+mn-lt"/>
                <a:ea typeface="+mn-ea"/>
              </a:rPr>
              <a:t>号字，字体</a:t>
            </a:r>
            <a:r>
              <a:rPr lang="en-US" altLang="zh-CN" sz="825">
                <a:latin typeface="+mn-lt"/>
                <a:ea typeface="+mn-ea"/>
              </a:rPr>
              <a:t>Noto Sans SC/</a:t>
            </a:r>
            <a:r>
              <a:rPr lang="en-US" sz="825">
                <a:latin typeface="+mn-lt"/>
                <a:ea typeface="+mn-ea"/>
              </a:rPr>
              <a:t>Poppins</a:t>
            </a:r>
            <a:r>
              <a:rPr lang="zh-CN" altLang="en-US" sz="825">
                <a:latin typeface="+mn-lt"/>
                <a:ea typeface="+mn-ea"/>
              </a:rPr>
              <a:t>，午夜蓝</a:t>
            </a:r>
            <a:endParaRPr lang="en-US" altLang="zh-CN" sz="825">
              <a:latin typeface="+mn-lt"/>
              <a:ea typeface="+mn-ea"/>
            </a:endParaRPr>
          </a:p>
          <a:p>
            <a:pPr lvl="1"/>
            <a:r>
              <a:rPr lang="zh-CN" altLang="en-US" sz="825">
                <a:latin typeface="+mn-lt"/>
                <a:ea typeface="+mn-ea"/>
              </a:rPr>
              <a:t>正文：</a:t>
            </a:r>
            <a:r>
              <a:rPr lang="en-US" sz="825">
                <a:latin typeface="+mn-lt"/>
                <a:ea typeface="+mn-ea"/>
              </a:rPr>
              <a:t>12-9 </a:t>
            </a:r>
            <a:r>
              <a:rPr lang="zh-CN" altLang="en-US" sz="825">
                <a:latin typeface="+mn-lt"/>
                <a:ea typeface="+mn-ea"/>
              </a:rPr>
              <a:t>号字，字体</a:t>
            </a:r>
            <a:r>
              <a:rPr lang="en-US" altLang="zh-CN" sz="825">
                <a:latin typeface="+mn-lt"/>
                <a:ea typeface="+mn-ea"/>
              </a:rPr>
              <a:t>Noto Sans SC/Poppins</a:t>
            </a:r>
            <a:r>
              <a:rPr lang="zh-CN" altLang="en-US" sz="825">
                <a:latin typeface="+mn-lt"/>
                <a:ea typeface="+mn-ea"/>
              </a:rPr>
              <a:t>，黑色</a:t>
            </a:r>
            <a:endParaRPr lang="en-US" sz="825">
              <a:latin typeface="+mn-lt"/>
              <a:ea typeface="+mn-ea"/>
            </a:endParaRPr>
          </a:p>
          <a:p>
            <a:pPr marL="0" indent="0" algn="l" defTabSz="685800" rtl="0" eaLnBrk="1" latinLnBrk="0" hangingPunct="1">
              <a:lnSpc>
                <a:spcPct val="100000"/>
              </a:lnSpc>
              <a:spcBef>
                <a:spcPts val="1200"/>
              </a:spcBef>
              <a:buClr>
                <a:schemeClr val="accent1"/>
              </a:buClr>
              <a:buFontTx/>
              <a:buNone/>
            </a:pPr>
            <a:r>
              <a:rPr lang="zh-CN" altLang="en-US" sz="900" b="1" i="0" kern="1200">
                <a:solidFill>
                  <a:schemeClr val="tx1"/>
                </a:solidFill>
                <a:latin typeface="+mj-ea"/>
                <a:ea typeface="+mj-ea"/>
                <a:cs typeface="Verdana" panose="020B0604030504040204" pitchFamily="34" charset="0"/>
              </a:rPr>
              <a:t>标识、法务条款及页码</a:t>
            </a:r>
            <a:endParaRPr lang="en-US" sz="900" b="1" i="0" kern="1200">
              <a:solidFill>
                <a:schemeClr val="tx1"/>
              </a:solidFill>
              <a:latin typeface="+mj-ea"/>
              <a:ea typeface="+mj-ea"/>
              <a:cs typeface="Verdana" panose="020B0604030504040204" pitchFamily="34" charset="0"/>
            </a:endParaRPr>
          </a:p>
          <a:p>
            <a:pPr lvl="1"/>
            <a:r>
              <a:rPr lang="zh-CN" altLang="en-US" sz="825">
                <a:latin typeface="+mn-lt"/>
                <a:ea typeface="+mn-ea"/>
              </a:rPr>
              <a:t>每页幻灯片上都必须有</a:t>
            </a:r>
            <a:r>
              <a:rPr lang="en-US" altLang="zh-CN" sz="825">
                <a:latin typeface="+mn-lt"/>
                <a:ea typeface="+mn-ea"/>
              </a:rPr>
              <a:t>BeOne</a:t>
            </a:r>
            <a:r>
              <a:rPr lang="zh-CN" altLang="en-US" sz="825">
                <a:latin typeface="+mn-lt"/>
                <a:ea typeface="+mn-ea"/>
              </a:rPr>
              <a:t>方形图标和页码</a:t>
            </a:r>
            <a:endParaRPr lang="en-US" sz="825">
              <a:latin typeface="+mn-lt"/>
              <a:ea typeface="+mn-ea"/>
            </a:endParaRPr>
          </a:p>
          <a:p>
            <a:pPr lvl="1"/>
            <a:r>
              <a:rPr lang="zh-CN" altLang="en-US" sz="825">
                <a:latin typeface="+mn-lt"/>
                <a:ea typeface="+mn-ea"/>
              </a:rPr>
              <a:t>请勿调整位置</a:t>
            </a:r>
            <a:endParaRPr lang="en-US" altLang="zh-CN" sz="825">
              <a:latin typeface="+mn-lt"/>
              <a:ea typeface="+mn-ea"/>
            </a:endParaRPr>
          </a:p>
          <a:p>
            <a:pPr lvl="1"/>
            <a:r>
              <a:rPr lang="zh-CN" altLang="en-US" sz="825">
                <a:latin typeface="+mn-lt"/>
                <a:ea typeface="+mn-ea"/>
              </a:rPr>
              <a:t>内部保密信息声明需要放在页面右下角，和图标及页码相邻放置</a:t>
            </a:r>
            <a:endParaRPr lang="en-US" sz="825">
              <a:latin typeface="+mn-lt"/>
              <a:ea typeface="+mn-ea"/>
            </a:endParaRPr>
          </a:p>
          <a:p>
            <a:pPr lvl="1"/>
            <a:r>
              <a:rPr lang="zh-CN" altLang="en-US" sz="825">
                <a:latin typeface="+mn-lt"/>
                <a:ea typeface="+mn-ea"/>
              </a:rPr>
              <a:t>页脚和参考文献请标注于页面左下角，格式：</a:t>
            </a:r>
            <a:r>
              <a:rPr lang="en-US" altLang="zh-CN" sz="825">
                <a:latin typeface="+mn-lt"/>
                <a:ea typeface="+mn-ea"/>
              </a:rPr>
              <a:t>7</a:t>
            </a:r>
            <a:r>
              <a:rPr lang="zh-CN" altLang="en-US" sz="825">
                <a:latin typeface="+mn-lt"/>
                <a:ea typeface="+mn-ea"/>
              </a:rPr>
              <a:t>号字，字体</a:t>
            </a:r>
            <a:r>
              <a:rPr lang="en-US" altLang="zh-CN" sz="825">
                <a:latin typeface="+mn-lt"/>
                <a:ea typeface="+mn-ea"/>
              </a:rPr>
              <a:t>Noto Sans SC/Poppins</a:t>
            </a:r>
            <a:r>
              <a:rPr lang="zh-CN" altLang="en-US" sz="825">
                <a:latin typeface="+mn-lt"/>
                <a:ea typeface="+mn-ea"/>
              </a:rPr>
              <a:t>，字体颜色：黑色，文本</a:t>
            </a:r>
            <a:r>
              <a:rPr lang="en-US" altLang="zh-CN" sz="825">
                <a:latin typeface="+mn-lt"/>
                <a:ea typeface="+mn-ea"/>
              </a:rPr>
              <a:t>1</a:t>
            </a:r>
            <a:r>
              <a:rPr lang="zh-CN" altLang="en-US" sz="825">
                <a:latin typeface="+mn-lt"/>
                <a:ea typeface="+mn-ea"/>
              </a:rPr>
              <a:t>，淡色</a:t>
            </a:r>
            <a:r>
              <a:rPr lang="en-US" altLang="zh-CN" sz="825">
                <a:latin typeface="+mn-lt"/>
                <a:ea typeface="+mn-ea"/>
              </a:rPr>
              <a:t>35%</a:t>
            </a:r>
            <a:endParaRPr lang="en-US" sz="825">
              <a:latin typeface="+mn-lt"/>
              <a:ea typeface="+mn-ea"/>
            </a:endParaRPr>
          </a:p>
          <a:p>
            <a:endParaRPr lang="en-US" sz="900"/>
          </a:p>
        </p:txBody>
      </p:sp>
      <p:sp>
        <p:nvSpPr>
          <p:cNvPr id="18" name="Content Placeholder 8">
            <a:extLst>
              <a:ext uri="{FF2B5EF4-FFF2-40B4-BE49-F238E27FC236}">
                <a16:creationId xmlns:a16="http://schemas.microsoft.com/office/drawing/2014/main" id="{73D56C51-DC24-F4F0-1245-C31AB01F01A6}"/>
              </a:ext>
            </a:extLst>
          </p:cNvPr>
          <p:cNvSpPr>
            <a:spLocks noGrp="1"/>
          </p:cNvSpPr>
          <p:nvPr/>
        </p:nvSpPr>
        <p:spPr>
          <a:xfrm>
            <a:off x="4745736" y="1097280"/>
            <a:ext cx="4121658" cy="3410356"/>
          </a:xfrm>
          <a:prstGeom prst="rect">
            <a:avLst/>
          </a:prstGeom>
        </p:spPr>
        <p:txBody>
          <a:bodyPr vert="horz" lIns="0" tIns="0" rIns="0" bIns="0" rtlCol="0">
            <a:normAutofit/>
          </a:bodyPr>
          <a:lstStyle>
            <a:lvl1pPr marL="0" indent="0" algn="l" defTabSz="914400" rtl="0" eaLnBrk="1" latinLnBrk="0" hangingPunct="1">
              <a:lnSpc>
                <a:spcPct val="100000"/>
              </a:lnSpc>
              <a:spcBef>
                <a:spcPts val="1000"/>
              </a:spcBef>
              <a:buClr>
                <a:schemeClr val="accent1"/>
              </a:buClr>
              <a:buFontTx/>
              <a:buNone/>
              <a:defRPr sz="1200" b="0" i="0" kern="1200">
                <a:solidFill>
                  <a:schemeClr val="tx1"/>
                </a:solidFill>
                <a:latin typeface="+mn-lt"/>
                <a:ea typeface="Verdana" panose="020B0604030504040204" pitchFamily="34" charset="0"/>
                <a:cs typeface="Verdana" panose="020B0604030504040204" pitchFamily="34" charset="0"/>
              </a:defRPr>
            </a:lvl1pPr>
            <a:lvl2pPr marL="228600" indent="-228600" algn="l" defTabSz="914400" rtl="0" eaLnBrk="1" latinLnBrk="0" hangingPunct="1">
              <a:lnSpc>
                <a:spcPct val="100000"/>
              </a:lnSpc>
              <a:spcBef>
                <a:spcPts val="1200"/>
              </a:spcBef>
              <a:buClr>
                <a:schemeClr val="accent1"/>
              </a:buClr>
              <a:buFontTx/>
              <a:buBlip>
                <a:blip r:embed="rId2">
                  <a:extLst>
                    <a:ext uri="{96DAC541-7B7A-43D3-8B79-37D633B846F1}">
                      <asvg:svgBlip xmlns:asvg="http://schemas.microsoft.com/office/drawing/2016/SVG/main" r:embed="rId3"/>
                    </a:ext>
                  </a:extLst>
                </a:blip>
              </a:buBlip>
              <a:tabLst/>
              <a:defRPr sz="1100" b="0" i="0" kern="1200">
                <a:solidFill>
                  <a:schemeClr val="tx1"/>
                </a:solidFill>
                <a:latin typeface="+mn-lt"/>
                <a:ea typeface="Verdana" panose="020B0604030504040204" pitchFamily="34" charset="0"/>
                <a:cs typeface="Verdana" panose="020B0604030504040204" pitchFamily="34" charset="0"/>
              </a:defRPr>
            </a:lvl2pPr>
            <a:lvl3pPr marL="457200" indent="-228600" algn="l" defTabSz="914400" rtl="0" eaLnBrk="1" latinLnBrk="0" hangingPunct="1">
              <a:lnSpc>
                <a:spcPct val="100000"/>
              </a:lnSpc>
              <a:spcBef>
                <a:spcPts val="1200"/>
              </a:spcBef>
              <a:buClr>
                <a:schemeClr val="accent1"/>
              </a:buClr>
              <a:buSzPct val="50000"/>
              <a:buFontTx/>
              <a:buBlip>
                <a:blip r:embed="rId4">
                  <a:extLst>
                    <a:ext uri="{96DAC541-7B7A-43D3-8B79-37D633B846F1}">
                      <asvg:svgBlip xmlns:asvg="http://schemas.microsoft.com/office/drawing/2016/SVG/main" r:embed="rId5"/>
                    </a:ext>
                  </a:extLst>
                </a:blip>
              </a:buBlip>
              <a:tabLst/>
              <a:defRPr sz="1000" b="0" i="0" kern="1200">
                <a:solidFill>
                  <a:schemeClr val="tx1"/>
                </a:solidFill>
                <a:latin typeface="+mn-lt"/>
                <a:ea typeface="Verdana" panose="020B0604030504040204" pitchFamily="34" charset="0"/>
                <a:cs typeface="Verdana" panose="020B0604030504040204" pitchFamily="34" charset="0"/>
              </a:defRPr>
            </a:lvl3pPr>
            <a:lvl4pPr marL="685800" indent="-225425" algn="l" defTabSz="914400" rtl="0" eaLnBrk="1" latinLnBrk="0" hangingPunct="1">
              <a:lnSpc>
                <a:spcPct val="100000"/>
              </a:lnSpc>
              <a:spcBef>
                <a:spcPts val="1200"/>
              </a:spcBef>
              <a:buClr>
                <a:schemeClr val="accent1"/>
              </a:buClr>
              <a:buFont typeface="System Font Regular"/>
              <a:buChar char="–"/>
              <a:tabLst/>
              <a:defRPr sz="900" b="0" i="0" kern="1200">
                <a:solidFill>
                  <a:schemeClr val="tx1"/>
                </a:solidFill>
                <a:latin typeface="+mn-lt"/>
                <a:ea typeface="Verdana" panose="020B0604030504040204" pitchFamily="34" charset="0"/>
                <a:cs typeface="Verdana" panose="020B0604030504040204" pitchFamily="34" charset="0"/>
              </a:defRPr>
            </a:lvl4pPr>
            <a:lvl5pPr marL="914400" indent="-228600" algn="l" defTabSz="914400" rtl="0" eaLnBrk="1" latinLnBrk="0" hangingPunct="1">
              <a:lnSpc>
                <a:spcPct val="100000"/>
              </a:lnSpc>
              <a:spcBef>
                <a:spcPts val="1200"/>
              </a:spcBef>
              <a:buClr>
                <a:schemeClr val="accent1"/>
              </a:buClr>
              <a:buFont typeface="System Font Regular"/>
              <a:buChar char="◦"/>
              <a:tabLst/>
              <a:defRPr sz="900" b="0" i="0" kern="1200">
                <a:solidFill>
                  <a:schemeClr val="tx1"/>
                </a:solidFill>
                <a:latin typeface="+mn-lt"/>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defTabSz="685800" rtl="0" eaLnBrk="1" latinLnBrk="0" hangingPunct="1">
              <a:lnSpc>
                <a:spcPct val="100000"/>
              </a:lnSpc>
              <a:spcBef>
                <a:spcPts val="1200"/>
              </a:spcBef>
              <a:buClr>
                <a:schemeClr val="accent1"/>
              </a:buClr>
              <a:buFontTx/>
              <a:buNone/>
            </a:pPr>
            <a:r>
              <a:rPr lang="zh-CN" altLang="en-US" sz="900" b="1" i="0" kern="1200">
                <a:solidFill>
                  <a:schemeClr val="tx1"/>
                </a:solidFill>
                <a:latin typeface="+mj-ea"/>
                <a:ea typeface="+mj-ea"/>
                <a:cs typeface="Verdana" panose="020B0604030504040204" pitchFamily="34" charset="0"/>
              </a:rPr>
              <a:t>编辑与格式</a:t>
            </a:r>
            <a:endParaRPr lang="en-US" sz="900" b="1" i="0" kern="1200">
              <a:solidFill>
                <a:schemeClr val="tx1"/>
              </a:solidFill>
              <a:latin typeface="+mj-ea"/>
              <a:ea typeface="+mj-ea"/>
              <a:cs typeface="Verdana" panose="020B0604030504040204" pitchFamily="34" charset="0"/>
            </a:endParaRPr>
          </a:p>
          <a:p>
            <a:pPr marL="171450" marR="0" lvl="1" indent="-171450" algn="l" defTabSz="685800" rtl="0" eaLnBrk="1" fontAlgn="auto" latinLnBrk="0" hangingPunct="1">
              <a:lnSpc>
                <a:spcPct val="100000"/>
              </a:lnSpc>
              <a:spcBef>
                <a:spcPts val="900"/>
              </a:spcBef>
              <a:spcAft>
                <a:spcPts val="0"/>
              </a:spcAft>
              <a:buClr>
                <a:schemeClr val="accent1"/>
              </a:buClr>
              <a:buSzTx/>
              <a:buFontTx/>
              <a:buBlip>
                <a:blip r:embed="rId2">
                  <a:extLst>
                    <a:ext uri="{96DAC541-7B7A-43D3-8B79-37D633B846F1}">
                      <asvg:svgBlip xmlns:asvg="http://schemas.microsoft.com/office/drawing/2016/SVG/main" r:embed="rId3"/>
                    </a:ext>
                  </a:extLst>
                </a:blip>
              </a:buBlip>
              <a:tabLst/>
              <a:defRPr/>
            </a:pPr>
            <a:r>
              <a:rPr lang="zh-CN" altLang="en-US" sz="825">
                <a:latin typeface="+mn-lt"/>
                <a:ea typeface="+mn-ea"/>
              </a:rPr>
              <a:t>英文单词首字母大写</a:t>
            </a:r>
            <a:endParaRPr lang="en-US" sz="825">
              <a:latin typeface="+mn-lt"/>
              <a:ea typeface="+mn-ea"/>
            </a:endParaRPr>
          </a:p>
          <a:p>
            <a:pPr lvl="1"/>
            <a:r>
              <a:rPr lang="zh-CN" altLang="en-US" sz="825">
                <a:latin typeface="+mn-lt"/>
                <a:ea typeface="+mn-ea"/>
              </a:rPr>
              <a:t>符号结尾无句号</a:t>
            </a:r>
            <a:endParaRPr lang="en-US" sz="825">
              <a:latin typeface="+mn-lt"/>
              <a:ea typeface="+mn-ea"/>
            </a:endParaRPr>
          </a:p>
          <a:p>
            <a:pPr lvl="1"/>
            <a:r>
              <a:rPr lang="zh-CN" altLang="en-US" sz="825">
                <a:latin typeface="+mn-lt"/>
                <a:ea typeface="+mn-ea"/>
              </a:rPr>
              <a:t>请确保所有文本和表格等所有字体为官方字体，</a:t>
            </a:r>
            <a:r>
              <a:rPr lang="en-US" altLang="zh-CN" sz="825">
                <a:latin typeface="+mn-lt"/>
                <a:ea typeface="+mn-ea"/>
              </a:rPr>
              <a:t>Noto Sans SC/Poppins</a:t>
            </a:r>
            <a:endParaRPr lang="en-US" sz="825">
              <a:latin typeface="+mn-lt"/>
              <a:ea typeface="+mn-ea"/>
            </a:endParaRPr>
          </a:p>
          <a:p>
            <a:pPr marL="171450" marR="0" lvl="1" indent="-171450" algn="l" defTabSz="685800" rtl="0" eaLnBrk="1" fontAlgn="auto" latinLnBrk="0" hangingPunct="1">
              <a:lnSpc>
                <a:spcPct val="100000"/>
              </a:lnSpc>
              <a:spcBef>
                <a:spcPts val="900"/>
              </a:spcBef>
              <a:spcAft>
                <a:spcPts val="0"/>
              </a:spcAft>
              <a:buClr>
                <a:schemeClr val="accent1"/>
              </a:buClr>
              <a:buSzTx/>
              <a:buFontTx/>
              <a:buBlip>
                <a:blip r:embed="rId2">
                  <a:extLst>
                    <a:ext uri="{96DAC541-7B7A-43D3-8B79-37D633B846F1}">
                      <asvg:svgBlip xmlns:asvg="http://schemas.microsoft.com/office/drawing/2016/SVG/main" r:embed="rId3"/>
                    </a:ext>
                  </a:extLst>
                </a:blip>
              </a:buBlip>
              <a:tabLst/>
              <a:defRPr/>
            </a:pPr>
            <a:r>
              <a:rPr lang="zh-CN" altLang="en-US" sz="825">
                <a:latin typeface="+mn-lt"/>
                <a:ea typeface="+mn-ea"/>
              </a:rPr>
              <a:t>符号颜色请确保为红色 </a:t>
            </a:r>
            <a:endParaRPr lang="en-US" sz="825">
              <a:latin typeface="+mn-lt"/>
              <a:ea typeface="+mn-ea"/>
            </a:endParaRPr>
          </a:p>
          <a:p>
            <a:pPr marL="171450" marR="0" lvl="1" indent="-171450" algn="l" defTabSz="685800" rtl="0" eaLnBrk="1" fontAlgn="auto" latinLnBrk="0" hangingPunct="1">
              <a:lnSpc>
                <a:spcPct val="100000"/>
              </a:lnSpc>
              <a:spcBef>
                <a:spcPts val="900"/>
              </a:spcBef>
              <a:spcAft>
                <a:spcPts val="0"/>
              </a:spcAft>
              <a:buClr>
                <a:schemeClr val="accent1"/>
              </a:buClr>
              <a:buSzTx/>
              <a:buFontTx/>
              <a:buBlip>
                <a:blip r:embed="rId2">
                  <a:extLst>
                    <a:ext uri="{96DAC541-7B7A-43D3-8B79-37D633B846F1}">
                      <asvg:svgBlip xmlns:asvg="http://schemas.microsoft.com/office/drawing/2016/SVG/main" r:embed="rId3"/>
                    </a:ext>
                  </a:extLst>
                </a:blip>
              </a:buBlip>
              <a:tabLst/>
              <a:defRPr/>
            </a:pPr>
            <a:r>
              <a:rPr lang="zh-CN" altLang="en-US" sz="825">
                <a:latin typeface="+mn-lt"/>
                <a:ea typeface="+mn-ea"/>
              </a:rPr>
              <a:t>表格和图标请使用牛津蓝及深蓝色</a:t>
            </a:r>
            <a:endParaRPr lang="en-US" sz="825">
              <a:latin typeface="+mn-lt"/>
              <a:ea typeface="+mn-ea"/>
            </a:endParaRPr>
          </a:p>
          <a:p>
            <a:pPr lvl="1"/>
            <a:r>
              <a:rPr lang="zh-CN" altLang="en-US" sz="825">
                <a:latin typeface="+mn-lt"/>
                <a:ea typeface="+mn-ea"/>
              </a:rPr>
              <a:t>如需更新</a:t>
            </a:r>
            <a:r>
              <a:rPr lang="en-US" altLang="zh-CN" sz="825">
                <a:latin typeface="+mn-lt"/>
                <a:ea typeface="+mn-ea"/>
              </a:rPr>
              <a:t>/</a:t>
            </a:r>
            <a:r>
              <a:rPr lang="zh-CN" altLang="en-US" sz="825">
                <a:latin typeface="+mn-lt"/>
                <a:ea typeface="+mn-ea"/>
              </a:rPr>
              <a:t>添加图片，请参考模板页面中占位符的说明</a:t>
            </a:r>
            <a:endParaRPr lang="en-US" sz="825">
              <a:latin typeface="+mn-lt"/>
              <a:ea typeface="+mn-ea"/>
            </a:endParaRPr>
          </a:p>
          <a:p>
            <a:pPr marL="0" lvl="1" indent="0">
              <a:spcBef>
                <a:spcPts val="1200"/>
              </a:spcBef>
              <a:buNone/>
            </a:pPr>
            <a:r>
              <a:rPr lang="zh-CN" altLang="en-US" sz="900" b="1" i="0" kern="1200">
                <a:solidFill>
                  <a:schemeClr val="tx1"/>
                </a:solidFill>
                <a:latin typeface="+mj-ea"/>
                <a:ea typeface="+mj-ea"/>
                <a:cs typeface="Verdana" panose="020B0604030504040204" pitchFamily="34" charset="0"/>
              </a:rPr>
              <a:t>最佳实践</a:t>
            </a:r>
            <a:endParaRPr lang="en-US" sz="900" b="1" i="0" kern="1200">
              <a:solidFill>
                <a:schemeClr val="tx1"/>
              </a:solidFill>
              <a:latin typeface="+mj-ea"/>
              <a:ea typeface="+mj-ea"/>
              <a:cs typeface="Verdana" panose="020B0604030504040204" pitchFamily="34" charset="0"/>
            </a:endParaRPr>
          </a:p>
          <a:p>
            <a:pPr lvl="1"/>
            <a:r>
              <a:rPr lang="zh-CN" altLang="en-US" sz="825">
                <a:latin typeface="+mn-lt"/>
                <a:ea typeface="+mn-ea"/>
              </a:rPr>
              <a:t>当从其他</a:t>
            </a:r>
            <a:r>
              <a:rPr lang="en-US" altLang="zh-CN" sz="825">
                <a:latin typeface="+mn-lt"/>
                <a:ea typeface="+mn-ea"/>
              </a:rPr>
              <a:t>PPT</a:t>
            </a:r>
            <a:r>
              <a:rPr lang="zh-CN" altLang="en-US" sz="825">
                <a:latin typeface="+mn-lt"/>
                <a:ea typeface="+mn-ea"/>
              </a:rPr>
              <a:t>中粘贴页面内容时，单击位于主页工具栏</a:t>
            </a:r>
            <a:r>
              <a:rPr lang="en-US" altLang="zh-CN" sz="825">
                <a:latin typeface="+mn-lt"/>
                <a:ea typeface="+mn-ea"/>
              </a:rPr>
              <a:t>” </a:t>
            </a:r>
            <a:r>
              <a:rPr lang="zh-CN" altLang="en-US" sz="825">
                <a:latin typeface="+mn-lt"/>
                <a:ea typeface="+mn-ea"/>
              </a:rPr>
              <a:t>布局</a:t>
            </a:r>
            <a:r>
              <a:rPr lang="en-US" altLang="zh-CN" sz="825">
                <a:latin typeface="+mn-lt"/>
                <a:ea typeface="+mn-ea"/>
              </a:rPr>
              <a:t>”</a:t>
            </a:r>
            <a:r>
              <a:rPr lang="zh-CN" altLang="en-US" sz="825">
                <a:latin typeface="+mn-lt"/>
                <a:ea typeface="+mn-ea"/>
              </a:rPr>
              <a:t> 下的“重置”，将幻灯片格式与当前布局相匹配</a:t>
            </a:r>
            <a:endParaRPr lang="en-US" sz="825">
              <a:latin typeface="+mn-lt"/>
              <a:ea typeface="+mn-ea"/>
            </a:endParaRPr>
          </a:p>
          <a:p>
            <a:pPr lvl="1"/>
            <a:r>
              <a:rPr lang="zh-CN" altLang="en-US" sz="825">
                <a:latin typeface="+mn-lt"/>
                <a:ea typeface="+mn-ea"/>
              </a:rPr>
              <a:t>请删除版式栏中的额外 “主题”来确保页面呈现的一致性，减少文件大小</a:t>
            </a:r>
            <a:endParaRPr lang="en-US" sz="825">
              <a:latin typeface="+mn-lt"/>
              <a:ea typeface="+mn-ea"/>
            </a:endParaRPr>
          </a:p>
          <a:p>
            <a:pPr lvl="1"/>
            <a:r>
              <a:rPr lang="zh-CN" altLang="en-US" sz="825">
                <a:latin typeface="+mn-lt"/>
                <a:ea typeface="+mn-ea"/>
              </a:rPr>
              <a:t>为了页面设计美观度，本文档中提供了页面布局示例作为参考</a:t>
            </a:r>
            <a:endParaRPr lang="en-US" sz="825">
              <a:latin typeface="+mn-lt"/>
              <a:ea typeface="+mn-ea"/>
            </a:endParaRPr>
          </a:p>
          <a:p>
            <a:endParaRPr lang="en-US" sz="900">
              <a:latin typeface="+mn-lt"/>
              <a:ea typeface="+mn-ea"/>
            </a:endParaRPr>
          </a:p>
        </p:txBody>
      </p:sp>
      <p:sp>
        <p:nvSpPr>
          <p:cNvPr id="19" name="Title 1">
            <a:extLst>
              <a:ext uri="{FF2B5EF4-FFF2-40B4-BE49-F238E27FC236}">
                <a16:creationId xmlns:a16="http://schemas.microsoft.com/office/drawing/2014/main" id="{7C96BC8F-ED84-A0DB-2D03-249239276FB0}"/>
              </a:ext>
            </a:extLst>
          </p:cNvPr>
          <p:cNvSpPr txBox="1">
            <a:spLocks/>
          </p:cNvSpPr>
          <p:nvPr/>
        </p:nvSpPr>
        <p:spPr>
          <a:xfrm>
            <a:off x="267462" y="205741"/>
            <a:ext cx="8599932" cy="323165"/>
          </a:xfrm>
          <a:prstGeom prst="rect">
            <a:avLst/>
          </a:prstGeom>
        </p:spPr>
        <p:txBody>
          <a:bodyPr lIns="0" tIns="0" rIns="0" bIns="0" anchor="ctr" anchorCtr="0">
            <a:spAutoFit/>
          </a:bodyPr>
          <a:lstStyle>
            <a:lvl1pPr algn="l" defTabSz="914400" rtl="0" eaLnBrk="1" latinLnBrk="0" hangingPunct="1">
              <a:lnSpc>
                <a:spcPct val="100000"/>
              </a:lnSpc>
              <a:spcBef>
                <a:spcPct val="0"/>
              </a:spcBef>
              <a:buNone/>
              <a:defRPr sz="4800" b="1" kern="1200" spc="0" baseline="0">
                <a:solidFill>
                  <a:schemeClr val="tx2"/>
                </a:solidFill>
                <a:effectLst/>
                <a:latin typeface="+mj-lt"/>
                <a:ea typeface="Verdana" panose="020B0604030504040204" pitchFamily="34" charset="0"/>
                <a:cs typeface="Verdana" panose="020B0604030504040204" pitchFamily="34" charset="0"/>
              </a:defRPr>
            </a:lvl1pPr>
          </a:lstStyle>
          <a:p>
            <a:r>
              <a:rPr lang="zh-CN" altLang="en-US" sz="2100"/>
              <a:t>使用指南</a:t>
            </a:r>
            <a:endParaRPr lang="en-US" sz="2100"/>
          </a:p>
        </p:txBody>
      </p:sp>
    </p:spTree>
    <p:extLst>
      <p:ext uri="{BB962C8B-B14F-4D97-AF65-F5344CB8AC3E}">
        <p14:creationId xmlns:p14="http://schemas.microsoft.com/office/powerpoint/2010/main" val="1640359628"/>
      </p:ext>
    </p:extLst>
  </p:cSld>
  <p:clrMapOvr>
    <a:masterClrMapping/>
  </p:clrMapOvr>
  <p:hf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emplate Palette Colors">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30CD785-0CEF-A5E3-AF23-EC8F19AFD558}"/>
              </a:ext>
            </a:extLst>
          </p:cNvPr>
          <p:cNvSpPr>
            <a:spLocks noGrp="1"/>
          </p:cNvSpPr>
          <p:nvPr>
            <p:ph type="ftr" sz="quarter" idx="10"/>
          </p:nvPr>
        </p:nvSpPr>
        <p:spPr/>
        <p:txBody>
          <a:bodyPr/>
          <a:lstStyle/>
          <a:p>
            <a:endParaRPr lang="en-US"/>
          </a:p>
        </p:txBody>
      </p:sp>
      <p:cxnSp>
        <p:nvCxnSpPr>
          <p:cNvPr id="4" name="Straight Connector 3">
            <a:extLst>
              <a:ext uri="{FF2B5EF4-FFF2-40B4-BE49-F238E27FC236}">
                <a16:creationId xmlns:a16="http://schemas.microsoft.com/office/drawing/2014/main" id="{29BEBA64-D2E4-8A2C-80E8-D3C7433BA4BB}"/>
              </a:ext>
            </a:extLst>
          </p:cNvPr>
          <p:cNvCxnSpPr>
            <a:cxnSpLocks/>
          </p:cNvCxnSpPr>
          <p:nvPr/>
        </p:nvCxnSpPr>
        <p:spPr>
          <a:xfrm>
            <a:off x="273225" y="932837"/>
            <a:ext cx="8599932"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ext Box 53">
            <a:extLst>
              <a:ext uri="{FF2B5EF4-FFF2-40B4-BE49-F238E27FC236}">
                <a16:creationId xmlns:a16="http://schemas.microsoft.com/office/drawing/2014/main" id="{F3ED04DA-B50D-319B-EF24-190136BCF092}"/>
              </a:ext>
            </a:extLst>
          </p:cNvPr>
          <p:cNvSpPr txBox="1">
            <a:spLocks noChangeArrowheads="1"/>
          </p:cNvSpPr>
          <p:nvPr/>
        </p:nvSpPr>
        <p:spPr bwMode="gray">
          <a:xfrm>
            <a:off x="268753" y="1079212"/>
            <a:ext cx="973671" cy="138499"/>
          </a:xfrm>
          <a:prstGeom prst="rect">
            <a:avLst/>
          </a:prstGeom>
        </p:spPr>
        <p:txBody>
          <a:bodyPr wrap="square"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zh-CN" altLang="en-US" sz="900" b="1" i="0">
                <a:solidFill>
                  <a:schemeClr val="tx2"/>
                </a:solidFill>
                <a:latin typeface="+mj-lt"/>
              </a:rPr>
              <a:t>首选色</a:t>
            </a:r>
            <a:endParaRPr lang="en-US" sz="900" b="1" i="0">
              <a:solidFill>
                <a:schemeClr val="tx2"/>
              </a:solidFill>
              <a:latin typeface="+mj-lt"/>
            </a:endParaRPr>
          </a:p>
        </p:txBody>
      </p:sp>
      <p:sp>
        <p:nvSpPr>
          <p:cNvPr id="6" name="Rectangle: Rounded Corners 8">
            <a:extLst>
              <a:ext uri="{FF2B5EF4-FFF2-40B4-BE49-F238E27FC236}">
                <a16:creationId xmlns:a16="http://schemas.microsoft.com/office/drawing/2014/main" id="{ACCCE185-2AFD-9461-CAE0-200067EF2B88}"/>
              </a:ext>
            </a:extLst>
          </p:cNvPr>
          <p:cNvSpPr/>
          <p:nvPr/>
        </p:nvSpPr>
        <p:spPr>
          <a:xfrm>
            <a:off x="1441325" y="1329428"/>
            <a:ext cx="760335" cy="760335"/>
          </a:xfrm>
          <a:prstGeom prst="ellipse">
            <a:avLst/>
          </a:prstGeom>
          <a:solidFill>
            <a:schemeClr val="accent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lgn="ctr"/>
            <a:r>
              <a:rPr lang="zh-CN" altLang="en-US" sz="750" b="0" i="0">
                <a:solidFill>
                  <a:schemeClr val="bg1"/>
                </a:solidFill>
                <a:latin typeface="+mn-lt"/>
              </a:rPr>
              <a:t>牛津蓝</a:t>
            </a:r>
            <a:endParaRPr lang="en-US" sz="750" b="0" i="0">
              <a:solidFill>
                <a:schemeClr val="bg1"/>
              </a:solidFill>
              <a:latin typeface="+mn-lt"/>
            </a:endParaRPr>
          </a:p>
          <a:p>
            <a:pPr lvl="0" algn="ctr"/>
            <a:r>
              <a:rPr lang="en-US" sz="750" b="0" i="0">
                <a:solidFill>
                  <a:schemeClr val="bg1"/>
                </a:solidFill>
                <a:latin typeface="+mn-lt"/>
              </a:rPr>
              <a:t>15,36,69</a:t>
            </a:r>
          </a:p>
        </p:txBody>
      </p:sp>
      <p:sp>
        <p:nvSpPr>
          <p:cNvPr id="7" name="Rectangle: Rounded Corners 10">
            <a:extLst>
              <a:ext uri="{FF2B5EF4-FFF2-40B4-BE49-F238E27FC236}">
                <a16:creationId xmlns:a16="http://schemas.microsoft.com/office/drawing/2014/main" id="{1C710C03-B535-ADE8-2DDB-5AA91DDBEBD8}"/>
              </a:ext>
            </a:extLst>
          </p:cNvPr>
          <p:cNvSpPr/>
          <p:nvPr/>
        </p:nvSpPr>
        <p:spPr>
          <a:xfrm>
            <a:off x="2612195" y="1329428"/>
            <a:ext cx="760335" cy="760335"/>
          </a:xfrm>
          <a:prstGeom prst="ellipse">
            <a:avLst/>
          </a:prstGeom>
          <a:solidFill>
            <a:srgbClr val="28334A"/>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r>
              <a:rPr lang="zh-CN" altLang="en-US" sz="750" b="0" i="0">
                <a:solidFill>
                  <a:schemeClr val="bg1"/>
                </a:solidFill>
                <a:latin typeface="+mn-lt"/>
              </a:rPr>
              <a:t>午夜蓝</a:t>
            </a:r>
            <a:r>
              <a:rPr lang="en-US" sz="750" b="0" i="0">
                <a:solidFill>
                  <a:schemeClr val="bg1"/>
                </a:solidFill>
                <a:latin typeface="+mn-lt"/>
              </a:rPr>
              <a:t>40,51,74</a:t>
            </a:r>
          </a:p>
        </p:txBody>
      </p:sp>
      <p:sp>
        <p:nvSpPr>
          <p:cNvPr id="8" name="Rectangle: Rounded Corners 15">
            <a:extLst>
              <a:ext uri="{FF2B5EF4-FFF2-40B4-BE49-F238E27FC236}">
                <a16:creationId xmlns:a16="http://schemas.microsoft.com/office/drawing/2014/main" id="{CC28E212-70AF-1C31-1496-728504AE3DCC}"/>
              </a:ext>
            </a:extLst>
          </p:cNvPr>
          <p:cNvSpPr/>
          <p:nvPr/>
        </p:nvSpPr>
        <p:spPr>
          <a:xfrm>
            <a:off x="268753" y="1329428"/>
            <a:ext cx="760335" cy="76033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r>
              <a:rPr lang="zh-CN" altLang="en-US" sz="750" b="0" i="0">
                <a:solidFill>
                  <a:schemeClr val="bg1"/>
                </a:solidFill>
                <a:latin typeface="+mn-lt"/>
              </a:rPr>
              <a:t>瑞士红</a:t>
            </a:r>
            <a:r>
              <a:rPr lang="en-US" sz="750" b="0" i="0">
                <a:solidFill>
                  <a:schemeClr val="bg1"/>
                </a:solidFill>
                <a:latin typeface="+mn-lt"/>
              </a:rPr>
              <a:t>214,43,30</a:t>
            </a:r>
          </a:p>
        </p:txBody>
      </p:sp>
      <p:sp>
        <p:nvSpPr>
          <p:cNvPr id="10" name="Text Box 53">
            <a:extLst>
              <a:ext uri="{FF2B5EF4-FFF2-40B4-BE49-F238E27FC236}">
                <a16:creationId xmlns:a16="http://schemas.microsoft.com/office/drawing/2014/main" id="{D391FF2E-F5A7-62D1-B3B4-3B8CE40E25A7}"/>
              </a:ext>
            </a:extLst>
          </p:cNvPr>
          <p:cNvSpPr txBox="1">
            <a:spLocks noChangeArrowheads="1"/>
          </p:cNvSpPr>
          <p:nvPr/>
        </p:nvSpPr>
        <p:spPr bwMode="gray">
          <a:xfrm>
            <a:off x="268753" y="2306019"/>
            <a:ext cx="1170870" cy="138499"/>
          </a:xfrm>
          <a:prstGeom prst="rect">
            <a:avLst/>
          </a:prstGeom>
        </p:spPr>
        <p:txBody>
          <a:bodyPr wrap="square"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l" eaLnBrk="1" hangingPunct="1"/>
            <a:r>
              <a:rPr lang="zh-CN" altLang="en-US" sz="900" b="1" i="0">
                <a:solidFill>
                  <a:schemeClr val="tx2"/>
                </a:solidFill>
                <a:latin typeface="+mj-lt"/>
              </a:rPr>
              <a:t>辅助色</a:t>
            </a:r>
            <a:endParaRPr lang="en-US" sz="900" b="1" i="0">
              <a:solidFill>
                <a:schemeClr val="tx2"/>
              </a:solidFill>
              <a:latin typeface="+mj-lt"/>
            </a:endParaRPr>
          </a:p>
        </p:txBody>
      </p:sp>
      <p:sp>
        <p:nvSpPr>
          <p:cNvPr id="12" name="Rectangle: Rounded Corners 11">
            <a:extLst>
              <a:ext uri="{FF2B5EF4-FFF2-40B4-BE49-F238E27FC236}">
                <a16:creationId xmlns:a16="http://schemas.microsoft.com/office/drawing/2014/main" id="{E78166D4-88E8-450F-2F63-3C83A0F41D05}"/>
              </a:ext>
            </a:extLst>
          </p:cNvPr>
          <p:cNvSpPr/>
          <p:nvPr/>
        </p:nvSpPr>
        <p:spPr>
          <a:xfrm>
            <a:off x="268753" y="2556235"/>
            <a:ext cx="760335" cy="760335"/>
          </a:xfrm>
          <a:prstGeom prst="ellipse">
            <a:avLst/>
          </a:prstGeom>
          <a:solidFill>
            <a:srgbClr val="003A7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r>
              <a:rPr lang="zh-CN" altLang="en-US" sz="750" b="0" i="0">
                <a:solidFill>
                  <a:schemeClr val="bg1"/>
                </a:solidFill>
                <a:latin typeface="+mn-lt"/>
              </a:rPr>
              <a:t>深蓝</a:t>
            </a:r>
            <a:r>
              <a:rPr lang="en-US" sz="750" b="0" i="0">
                <a:solidFill>
                  <a:schemeClr val="bg1"/>
                </a:solidFill>
                <a:latin typeface="+mn-lt"/>
              </a:rPr>
              <a:t>*</a:t>
            </a:r>
          </a:p>
          <a:p>
            <a:pPr lvl="0" algn="ctr"/>
            <a:r>
              <a:rPr lang="en-US" sz="750" b="0" i="0">
                <a:solidFill>
                  <a:schemeClr val="bg1"/>
                </a:solidFill>
                <a:latin typeface="+mn-lt"/>
              </a:rPr>
              <a:t>0,58,112</a:t>
            </a:r>
          </a:p>
        </p:txBody>
      </p:sp>
      <p:sp>
        <p:nvSpPr>
          <p:cNvPr id="13" name="Rectangle: Rounded Corners 13">
            <a:extLst>
              <a:ext uri="{FF2B5EF4-FFF2-40B4-BE49-F238E27FC236}">
                <a16:creationId xmlns:a16="http://schemas.microsoft.com/office/drawing/2014/main" id="{79D4F712-CBFF-73CF-7BB9-38D26D61B93A}"/>
              </a:ext>
            </a:extLst>
          </p:cNvPr>
          <p:cNvSpPr/>
          <p:nvPr/>
        </p:nvSpPr>
        <p:spPr>
          <a:xfrm>
            <a:off x="1441325" y="3783043"/>
            <a:ext cx="760335" cy="760335"/>
          </a:xfrm>
          <a:prstGeom prst="ellipse">
            <a:avLst/>
          </a:prstGeom>
          <a:solidFill>
            <a:srgbClr val="D9D9D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r>
              <a:rPr lang="zh-CN" altLang="en-US" sz="750" b="0" i="0">
                <a:solidFill>
                  <a:schemeClr val="tx2"/>
                </a:solidFill>
                <a:latin typeface="+mn-lt"/>
              </a:rPr>
              <a:t>云灰</a:t>
            </a:r>
            <a:r>
              <a:rPr lang="en-US" sz="750" b="0" i="0">
                <a:solidFill>
                  <a:schemeClr val="tx2"/>
                </a:solidFill>
                <a:latin typeface="+mn-lt"/>
              </a:rPr>
              <a:t>*</a:t>
            </a:r>
          </a:p>
          <a:p>
            <a:pPr lvl="0" algn="ctr"/>
            <a:r>
              <a:rPr lang="en-US" sz="750" b="0" i="0">
                <a:solidFill>
                  <a:schemeClr val="tx2"/>
                </a:solidFill>
                <a:latin typeface="+mn-lt"/>
              </a:rPr>
              <a:t>217,217,214</a:t>
            </a:r>
          </a:p>
        </p:txBody>
      </p:sp>
      <p:sp>
        <p:nvSpPr>
          <p:cNvPr id="14" name="Text Box 53">
            <a:extLst>
              <a:ext uri="{FF2B5EF4-FFF2-40B4-BE49-F238E27FC236}">
                <a16:creationId xmlns:a16="http://schemas.microsoft.com/office/drawing/2014/main" id="{AB0E5B66-15BD-D995-9918-2EB6D2AF4191}"/>
              </a:ext>
            </a:extLst>
          </p:cNvPr>
          <p:cNvSpPr txBox="1">
            <a:spLocks noChangeArrowheads="1"/>
          </p:cNvSpPr>
          <p:nvPr/>
        </p:nvSpPr>
        <p:spPr bwMode="gray">
          <a:xfrm>
            <a:off x="268752" y="3532827"/>
            <a:ext cx="940805" cy="138499"/>
          </a:xfrm>
          <a:prstGeom prst="rect">
            <a:avLst/>
          </a:prstGeom>
        </p:spPr>
        <p:txBody>
          <a:bodyPr wrap="square"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l" eaLnBrk="1" hangingPunct="1"/>
            <a:r>
              <a:rPr lang="zh-CN" altLang="en-US" sz="900" b="1" i="0">
                <a:solidFill>
                  <a:schemeClr val="tx2"/>
                </a:solidFill>
                <a:latin typeface="+mj-lt"/>
              </a:rPr>
              <a:t>中性色</a:t>
            </a:r>
            <a:endParaRPr lang="en-US" sz="900" b="1" i="0">
              <a:solidFill>
                <a:schemeClr val="tx2"/>
              </a:solidFill>
              <a:latin typeface="+mj-lt"/>
            </a:endParaRPr>
          </a:p>
        </p:txBody>
      </p:sp>
      <p:sp>
        <p:nvSpPr>
          <p:cNvPr id="15" name="Rectangle: Rounded Corners 12">
            <a:extLst>
              <a:ext uri="{FF2B5EF4-FFF2-40B4-BE49-F238E27FC236}">
                <a16:creationId xmlns:a16="http://schemas.microsoft.com/office/drawing/2014/main" id="{18A8E9BD-8BB0-523B-9ADC-3094B07EEFE0}"/>
              </a:ext>
            </a:extLst>
          </p:cNvPr>
          <p:cNvSpPr/>
          <p:nvPr/>
        </p:nvSpPr>
        <p:spPr>
          <a:xfrm>
            <a:off x="270455" y="3783043"/>
            <a:ext cx="760335" cy="760335"/>
          </a:xfrm>
          <a:prstGeom prst="ellipse">
            <a:avLst/>
          </a:prstGeom>
          <a:solidFill>
            <a:srgbClr val="82787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r>
              <a:rPr lang="zh-CN" altLang="en-US" sz="750" b="0" i="0">
                <a:solidFill>
                  <a:prstClr val="white"/>
                </a:solidFill>
                <a:latin typeface="+mn-lt"/>
              </a:rPr>
              <a:t>玄武灰</a:t>
            </a:r>
            <a:r>
              <a:rPr lang="en-US" sz="750" b="0" i="0">
                <a:solidFill>
                  <a:prstClr val="white"/>
                </a:solidFill>
                <a:latin typeface="+mn-lt"/>
              </a:rPr>
              <a:t>*</a:t>
            </a:r>
          </a:p>
          <a:p>
            <a:pPr lvl="0" algn="ctr"/>
            <a:r>
              <a:rPr lang="en-US" sz="750" b="0" i="0">
                <a:solidFill>
                  <a:schemeClr val="bg1"/>
                </a:solidFill>
                <a:latin typeface="+mn-lt"/>
              </a:rPr>
              <a:t>130,120,112</a:t>
            </a:r>
          </a:p>
        </p:txBody>
      </p:sp>
      <p:sp>
        <p:nvSpPr>
          <p:cNvPr id="17" name="Rectangle: Rounded Corners 13">
            <a:extLst>
              <a:ext uri="{FF2B5EF4-FFF2-40B4-BE49-F238E27FC236}">
                <a16:creationId xmlns:a16="http://schemas.microsoft.com/office/drawing/2014/main" id="{78D5C597-A8EE-83B8-E57C-D7AA569D56E7}"/>
              </a:ext>
            </a:extLst>
          </p:cNvPr>
          <p:cNvSpPr/>
          <p:nvPr/>
        </p:nvSpPr>
        <p:spPr>
          <a:xfrm>
            <a:off x="2612195" y="3783043"/>
            <a:ext cx="760335" cy="760335"/>
          </a:xfrm>
          <a:prstGeom prst="ellipse">
            <a:avLst/>
          </a:prstGeom>
          <a:solidFill>
            <a:srgbClr val="96A3A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r>
              <a:rPr lang="zh-CN" altLang="en-US" sz="750" b="0" i="0">
                <a:solidFill>
                  <a:prstClr val="white"/>
                </a:solidFill>
                <a:latin typeface="+mn-lt"/>
              </a:rPr>
              <a:t>石板灰</a:t>
            </a:r>
            <a:r>
              <a:rPr lang="en-US" sz="750" b="0" i="0">
                <a:solidFill>
                  <a:prstClr val="white"/>
                </a:solidFill>
                <a:latin typeface="+mn-lt"/>
              </a:rPr>
              <a:t>*</a:t>
            </a:r>
          </a:p>
          <a:p>
            <a:pPr lvl="0" algn="ctr"/>
            <a:r>
              <a:rPr lang="en-US" sz="750" b="0" i="0">
                <a:solidFill>
                  <a:schemeClr val="bg1"/>
                </a:solidFill>
                <a:latin typeface="+mn-lt"/>
              </a:rPr>
              <a:t>150,163,173</a:t>
            </a:r>
          </a:p>
        </p:txBody>
      </p:sp>
      <p:sp>
        <p:nvSpPr>
          <p:cNvPr id="18" name="Rectangle: Rounded Corners 13">
            <a:extLst>
              <a:ext uri="{FF2B5EF4-FFF2-40B4-BE49-F238E27FC236}">
                <a16:creationId xmlns:a16="http://schemas.microsoft.com/office/drawing/2014/main" id="{EF5891AC-4356-57DE-FBF8-10FEEEFD5351}"/>
              </a:ext>
            </a:extLst>
          </p:cNvPr>
          <p:cNvSpPr/>
          <p:nvPr/>
        </p:nvSpPr>
        <p:spPr>
          <a:xfrm>
            <a:off x="3783065" y="3783043"/>
            <a:ext cx="760335" cy="760335"/>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r>
              <a:rPr lang="zh-CN" altLang="en-US" sz="750" b="0" i="0">
                <a:solidFill>
                  <a:prstClr val="white"/>
                </a:solidFill>
                <a:latin typeface="+mn-lt"/>
              </a:rPr>
              <a:t>黑色</a:t>
            </a:r>
            <a:endParaRPr lang="en-US" sz="750" b="0" i="0">
              <a:solidFill>
                <a:prstClr val="white"/>
              </a:solidFill>
              <a:latin typeface="+mn-lt"/>
            </a:endParaRPr>
          </a:p>
          <a:p>
            <a:pPr lvl="0" algn="ctr"/>
            <a:r>
              <a:rPr lang="en-US" sz="750" b="0" i="0">
                <a:solidFill>
                  <a:schemeClr val="bg1"/>
                </a:solidFill>
                <a:latin typeface="+mn-lt"/>
              </a:rPr>
              <a:t>0,0,0</a:t>
            </a:r>
          </a:p>
        </p:txBody>
      </p:sp>
      <p:sp>
        <p:nvSpPr>
          <p:cNvPr id="20" name="Rounded Rectangle 19">
            <a:extLst>
              <a:ext uri="{FF2B5EF4-FFF2-40B4-BE49-F238E27FC236}">
                <a16:creationId xmlns:a16="http://schemas.microsoft.com/office/drawing/2014/main" id="{D0CEBEA7-0194-591F-D96F-CFC59DBEF499}"/>
              </a:ext>
            </a:extLst>
          </p:cNvPr>
          <p:cNvSpPr/>
          <p:nvPr/>
        </p:nvSpPr>
        <p:spPr>
          <a:xfrm>
            <a:off x="6750532" y="1189136"/>
            <a:ext cx="2115737" cy="2114573"/>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rmAutofit/>
          </a:bodyPr>
          <a:lstStyle/>
          <a:p>
            <a:pPr algn="ctr">
              <a:lnSpc>
                <a:spcPct val="150000"/>
              </a:lnSpc>
            </a:pPr>
            <a:r>
              <a:rPr lang="en-US" sz="1350">
                <a:solidFill>
                  <a:schemeClr val="tx2"/>
                </a:solidFill>
              </a:rPr>
              <a:t>*</a:t>
            </a:r>
            <a:r>
              <a:rPr lang="zh-CN" altLang="en-US" sz="1350">
                <a:solidFill>
                  <a:schemeClr val="tx2"/>
                </a:solidFill>
              </a:rPr>
              <a:t>请使用取色器</a:t>
            </a:r>
            <a:endParaRPr lang="en-US" altLang="zh-CN" sz="1350">
              <a:solidFill>
                <a:schemeClr val="tx2"/>
              </a:solidFill>
            </a:endParaRPr>
          </a:p>
          <a:p>
            <a:pPr algn="ctr">
              <a:lnSpc>
                <a:spcPct val="150000"/>
              </a:lnSpc>
            </a:pPr>
            <a:r>
              <a:rPr lang="zh-CN" altLang="en-US" sz="1350">
                <a:solidFill>
                  <a:schemeClr val="tx2"/>
                </a:solidFill>
              </a:rPr>
              <a:t>来选取和应用</a:t>
            </a:r>
            <a:endParaRPr lang="en-US" altLang="zh-CN" sz="1350">
              <a:solidFill>
                <a:schemeClr val="tx2"/>
              </a:solidFill>
            </a:endParaRPr>
          </a:p>
          <a:p>
            <a:pPr algn="ctr">
              <a:lnSpc>
                <a:spcPct val="150000"/>
              </a:lnSpc>
            </a:pPr>
            <a:r>
              <a:rPr lang="zh-CN" altLang="en-US" sz="1350">
                <a:solidFill>
                  <a:schemeClr val="tx2"/>
                </a:solidFill>
              </a:rPr>
              <a:t>不在主题颜色中的颜色</a:t>
            </a:r>
            <a:endParaRPr lang="en-US" sz="1350">
              <a:solidFill>
                <a:schemeClr val="tx2"/>
              </a:solidFill>
            </a:endParaRPr>
          </a:p>
        </p:txBody>
      </p:sp>
      <p:grpSp>
        <p:nvGrpSpPr>
          <p:cNvPr id="21" name="Group 20">
            <a:extLst>
              <a:ext uri="{FF2B5EF4-FFF2-40B4-BE49-F238E27FC236}">
                <a16:creationId xmlns:a16="http://schemas.microsoft.com/office/drawing/2014/main" id="{86EE2006-349D-9617-D3D3-8250EF988FCA}"/>
              </a:ext>
            </a:extLst>
          </p:cNvPr>
          <p:cNvGrpSpPr/>
          <p:nvPr/>
        </p:nvGrpSpPr>
        <p:grpSpPr>
          <a:xfrm>
            <a:off x="8426821" y="1842183"/>
            <a:ext cx="159932" cy="202733"/>
            <a:chOff x="9043497" y="5229916"/>
            <a:chExt cx="213243" cy="270310"/>
          </a:xfrm>
        </p:grpSpPr>
        <p:sp>
          <p:nvSpPr>
            <p:cNvPr id="22" name="Freeform 21">
              <a:extLst>
                <a:ext uri="{FF2B5EF4-FFF2-40B4-BE49-F238E27FC236}">
                  <a16:creationId xmlns:a16="http://schemas.microsoft.com/office/drawing/2014/main" id="{456409D6-352F-00F6-A0D3-7A2E6B127598}"/>
                </a:ext>
              </a:extLst>
            </p:cNvPr>
            <p:cNvSpPr/>
            <p:nvPr/>
          </p:nvSpPr>
          <p:spPr>
            <a:xfrm>
              <a:off x="9043497" y="5310041"/>
              <a:ext cx="155891" cy="190185"/>
            </a:xfrm>
            <a:custGeom>
              <a:avLst/>
              <a:gdLst>
                <a:gd name="connsiteX0" fmla="*/ 113850 w 155891"/>
                <a:gd name="connsiteY0" fmla="*/ 0 h 190185"/>
                <a:gd name="connsiteX1" fmla="*/ 17125 w 155891"/>
                <a:gd name="connsiteY1" fmla="*/ 127350 h 190185"/>
                <a:gd name="connsiteX2" fmla="*/ 11749 w 155891"/>
                <a:gd name="connsiteY2" fmla="*/ 143870 h 190185"/>
                <a:gd name="connsiteX3" fmla="*/ 2185 w 155891"/>
                <a:gd name="connsiteY3" fmla="*/ 172973 h 190185"/>
                <a:gd name="connsiteX4" fmla="*/ 2185 w 155891"/>
                <a:gd name="connsiteY4" fmla="*/ 172973 h 190185"/>
                <a:gd name="connsiteX5" fmla="*/ 4229 w 155891"/>
                <a:gd name="connsiteY5" fmla="*/ 187998 h 190185"/>
                <a:gd name="connsiteX6" fmla="*/ 4229 w 155891"/>
                <a:gd name="connsiteY6" fmla="*/ 187998 h 190185"/>
                <a:gd name="connsiteX7" fmla="*/ 19241 w 155891"/>
                <a:gd name="connsiteY7" fmla="*/ 185952 h 190185"/>
                <a:gd name="connsiteX8" fmla="*/ 19241 w 155891"/>
                <a:gd name="connsiteY8" fmla="*/ 185952 h 190185"/>
                <a:gd name="connsiteX9" fmla="*/ 44699 w 155891"/>
                <a:gd name="connsiteY9" fmla="*/ 168942 h 190185"/>
                <a:gd name="connsiteX10" fmla="*/ 59166 w 155891"/>
                <a:gd name="connsiteY10" fmla="*/ 159340 h 190185"/>
                <a:gd name="connsiteX11" fmla="*/ 155892 w 155891"/>
                <a:gd name="connsiteY11" fmla="*/ 31990 h 19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5891" h="190185">
                  <a:moveTo>
                    <a:pt x="113850" y="0"/>
                  </a:moveTo>
                  <a:lnTo>
                    <a:pt x="17125" y="127350"/>
                  </a:lnTo>
                  <a:cubicBezTo>
                    <a:pt x="13376" y="132286"/>
                    <a:pt x="11627" y="138118"/>
                    <a:pt x="11749" y="143870"/>
                  </a:cubicBezTo>
                  <a:cubicBezTo>
                    <a:pt x="11970" y="154367"/>
                    <a:pt x="8533" y="164616"/>
                    <a:pt x="2185" y="172973"/>
                  </a:cubicBezTo>
                  <a:lnTo>
                    <a:pt x="2185" y="172973"/>
                  </a:lnTo>
                  <a:cubicBezTo>
                    <a:pt x="-1396" y="177688"/>
                    <a:pt x="-479" y="184414"/>
                    <a:pt x="4229" y="187998"/>
                  </a:cubicBezTo>
                  <a:lnTo>
                    <a:pt x="4229" y="187998"/>
                  </a:lnTo>
                  <a:cubicBezTo>
                    <a:pt x="8940" y="191582"/>
                    <a:pt x="15660" y="190667"/>
                    <a:pt x="19241" y="185952"/>
                  </a:cubicBezTo>
                  <a:lnTo>
                    <a:pt x="19241" y="185952"/>
                  </a:lnTo>
                  <a:cubicBezTo>
                    <a:pt x="25589" y="177595"/>
                    <a:pt x="34534" y="171539"/>
                    <a:pt x="44699" y="168942"/>
                  </a:cubicBezTo>
                  <a:cubicBezTo>
                    <a:pt x="50269" y="167519"/>
                    <a:pt x="55415" y="164275"/>
                    <a:pt x="59166" y="159340"/>
                  </a:cubicBezTo>
                  <a:lnTo>
                    <a:pt x="155892" y="31990"/>
                  </a:lnTo>
                </a:path>
              </a:pathLst>
            </a:custGeom>
            <a:noFill/>
            <a:ln w="7579" cap="flat">
              <a:solidFill>
                <a:schemeClr val="accent3"/>
              </a:solidFill>
              <a:prstDash val="solid"/>
              <a:miter/>
            </a:ln>
          </p:spPr>
          <p:txBody>
            <a:bodyPr rtlCol="0" anchor="ctr"/>
            <a:lstStyle/>
            <a:p>
              <a:endParaRPr lang="en-US" sz="1350"/>
            </a:p>
          </p:txBody>
        </p:sp>
        <p:sp>
          <p:nvSpPr>
            <p:cNvPr id="23" name="Freeform 22">
              <a:extLst>
                <a:ext uri="{FF2B5EF4-FFF2-40B4-BE49-F238E27FC236}">
                  <a16:creationId xmlns:a16="http://schemas.microsoft.com/office/drawing/2014/main" id="{1E460BE5-0C7D-A5DD-6C2C-670C7E294EA8}"/>
                </a:ext>
              </a:extLst>
            </p:cNvPr>
            <p:cNvSpPr/>
            <p:nvPr/>
          </p:nvSpPr>
          <p:spPr>
            <a:xfrm>
              <a:off x="9139870" y="5229916"/>
              <a:ext cx="116870" cy="124997"/>
            </a:xfrm>
            <a:custGeom>
              <a:avLst/>
              <a:gdLst>
                <a:gd name="connsiteX0" fmla="*/ 88056 w 116870"/>
                <a:gd name="connsiteY0" fmla="*/ 67881 h 124997"/>
                <a:gd name="connsiteX1" fmla="*/ 112305 w 116870"/>
                <a:gd name="connsiteY1" fmla="*/ 35955 h 124997"/>
                <a:gd name="connsiteX2" fmla="*/ 108033 w 116870"/>
                <a:gd name="connsiteY2" fmla="*/ 4569 h 124997"/>
                <a:gd name="connsiteX3" fmla="*/ 108033 w 116870"/>
                <a:gd name="connsiteY3" fmla="*/ 4569 h 124997"/>
                <a:gd name="connsiteX4" fmla="*/ 76676 w 116870"/>
                <a:gd name="connsiteY4" fmla="*/ 8845 h 124997"/>
                <a:gd name="connsiteX5" fmla="*/ 52427 w 116870"/>
                <a:gd name="connsiteY5" fmla="*/ 40771 h 124997"/>
                <a:gd name="connsiteX6" fmla="*/ 36719 w 116870"/>
                <a:gd name="connsiteY6" fmla="*/ 47183 h 124997"/>
                <a:gd name="connsiteX7" fmla="*/ 879 w 116870"/>
                <a:gd name="connsiteY7" fmla="*/ 62078 h 124997"/>
                <a:gd name="connsiteX8" fmla="*/ 879 w 116870"/>
                <a:gd name="connsiteY8" fmla="*/ 62078 h 124997"/>
                <a:gd name="connsiteX9" fmla="*/ 1700 w 116870"/>
                <a:gd name="connsiteY9" fmla="*/ 68120 h 124997"/>
                <a:gd name="connsiteX10" fmla="*/ 75293 w 116870"/>
                <a:gd name="connsiteY10" fmla="*/ 124118 h 124997"/>
                <a:gd name="connsiteX11" fmla="*/ 81331 w 116870"/>
                <a:gd name="connsiteY11" fmla="*/ 123295 h 124997"/>
                <a:gd name="connsiteX12" fmla="*/ 81331 w 116870"/>
                <a:gd name="connsiteY12" fmla="*/ 123295 h 124997"/>
                <a:gd name="connsiteX13" fmla="*/ 86084 w 116870"/>
                <a:gd name="connsiteY13" fmla="*/ 84747 h 124997"/>
                <a:gd name="connsiteX14" fmla="*/ 88053 w 116870"/>
                <a:gd name="connsiteY14" fmla="*/ 67881 h 124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6870" h="124997">
                  <a:moveTo>
                    <a:pt x="88056" y="67881"/>
                  </a:moveTo>
                  <a:lnTo>
                    <a:pt x="112305" y="35955"/>
                  </a:lnTo>
                  <a:cubicBezTo>
                    <a:pt x="119786" y="26107"/>
                    <a:pt x="117872" y="12056"/>
                    <a:pt x="108033" y="4569"/>
                  </a:cubicBezTo>
                  <a:lnTo>
                    <a:pt x="108033" y="4569"/>
                  </a:lnTo>
                  <a:cubicBezTo>
                    <a:pt x="98195" y="-2918"/>
                    <a:pt x="84156" y="-1003"/>
                    <a:pt x="76676" y="8845"/>
                  </a:cubicBezTo>
                  <a:lnTo>
                    <a:pt x="52427" y="40771"/>
                  </a:lnTo>
                  <a:cubicBezTo>
                    <a:pt x="48747" y="45613"/>
                    <a:pt x="42742" y="47989"/>
                    <a:pt x="36719" y="47183"/>
                  </a:cubicBezTo>
                  <a:cubicBezTo>
                    <a:pt x="23424" y="45403"/>
                    <a:pt x="9577" y="50626"/>
                    <a:pt x="879" y="62078"/>
                  </a:cubicBezTo>
                  <a:lnTo>
                    <a:pt x="879" y="62078"/>
                  </a:lnTo>
                  <a:cubicBezTo>
                    <a:pt x="-562" y="63975"/>
                    <a:pt x="-192" y="66678"/>
                    <a:pt x="1700" y="68120"/>
                  </a:cubicBezTo>
                  <a:lnTo>
                    <a:pt x="75293" y="124118"/>
                  </a:lnTo>
                  <a:cubicBezTo>
                    <a:pt x="77189" y="125560"/>
                    <a:pt x="79890" y="125190"/>
                    <a:pt x="81331" y="123295"/>
                  </a:cubicBezTo>
                  <a:lnTo>
                    <a:pt x="81331" y="123295"/>
                  </a:lnTo>
                  <a:cubicBezTo>
                    <a:pt x="90029" y="111844"/>
                    <a:pt x="91355" y="97093"/>
                    <a:pt x="86084" y="84747"/>
                  </a:cubicBezTo>
                  <a:cubicBezTo>
                    <a:pt x="83696" y="79154"/>
                    <a:pt x="84377" y="72723"/>
                    <a:pt x="88053" y="67881"/>
                  </a:cubicBezTo>
                  <a:close/>
                </a:path>
              </a:pathLst>
            </a:custGeom>
            <a:solidFill>
              <a:schemeClr val="accent3"/>
            </a:solidFill>
            <a:ln w="256" cap="flat">
              <a:noFill/>
              <a:prstDash val="solid"/>
              <a:miter/>
            </a:ln>
          </p:spPr>
          <p:txBody>
            <a:bodyPr rtlCol="0" anchor="ctr"/>
            <a:lstStyle/>
            <a:p>
              <a:endParaRPr lang="en-US" sz="1350"/>
            </a:p>
          </p:txBody>
        </p:sp>
      </p:grpSp>
      <p:sp>
        <p:nvSpPr>
          <p:cNvPr id="24" name="Title 1">
            <a:extLst>
              <a:ext uri="{FF2B5EF4-FFF2-40B4-BE49-F238E27FC236}">
                <a16:creationId xmlns:a16="http://schemas.microsoft.com/office/drawing/2014/main" id="{65119192-0C91-7840-979B-91546FF0291D}"/>
              </a:ext>
            </a:extLst>
          </p:cNvPr>
          <p:cNvSpPr txBox="1">
            <a:spLocks/>
          </p:cNvSpPr>
          <p:nvPr/>
        </p:nvSpPr>
        <p:spPr>
          <a:xfrm>
            <a:off x="267462" y="205740"/>
            <a:ext cx="8599932" cy="553998"/>
          </a:xfrm>
          <a:prstGeom prst="rect">
            <a:avLst/>
          </a:prstGeom>
        </p:spPr>
        <p:txBody>
          <a:bodyPr lIns="0" tIns="0" rIns="0" bIns="0" anchor="t" anchorCtr="0">
            <a:spAutoFit/>
          </a:bodyPr>
          <a:lstStyle>
            <a:lvl1pPr algn="l" defTabSz="914400" rtl="0" eaLnBrk="1" latinLnBrk="0" hangingPunct="1">
              <a:lnSpc>
                <a:spcPct val="100000"/>
              </a:lnSpc>
              <a:spcBef>
                <a:spcPct val="0"/>
              </a:spcBef>
              <a:buNone/>
              <a:defRPr sz="4800" b="1" kern="1200" spc="0" baseline="0">
                <a:solidFill>
                  <a:schemeClr val="tx2"/>
                </a:solidFill>
                <a:effectLst/>
                <a:latin typeface="+mj-lt"/>
                <a:ea typeface="Verdana" panose="020B0604030504040204" pitchFamily="34" charset="0"/>
                <a:cs typeface="Verdana" panose="020B0604030504040204" pitchFamily="34" charset="0"/>
              </a:defRPr>
            </a:lvl1pPr>
          </a:lstStyle>
          <a:p>
            <a:r>
              <a:rPr lang="zh-CN" altLang="en-US" sz="2100">
                <a:latin typeface="+mj-lt"/>
                <a:ea typeface="+mj-ea"/>
              </a:rPr>
              <a:t>模板颜色参考</a:t>
            </a:r>
            <a:br>
              <a:rPr lang="en-US" sz="1050">
                <a:latin typeface="+mj-lt"/>
                <a:ea typeface="+mj-ea"/>
              </a:rPr>
            </a:br>
            <a:r>
              <a:rPr lang="en-US" sz="1500" b="0">
                <a:latin typeface="+mj-lt"/>
                <a:ea typeface="+mj-ea"/>
              </a:rPr>
              <a:t>RGB </a:t>
            </a:r>
            <a:r>
              <a:rPr lang="zh-CN" altLang="en-US" sz="1500" b="0" kern="1200" spc="0" baseline="0">
                <a:solidFill>
                  <a:schemeClr val="tx2"/>
                </a:solidFill>
                <a:effectLst/>
                <a:latin typeface="+mj-lt"/>
                <a:ea typeface="+mj-ea"/>
              </a:rPr>
              <a:t>色</a:t>
            </a:r>
            <a:r>
              <a:rPr lang="zh-CN" altLang="en-US" sz="1500" b="0">
                <a:latin typeface="+mj-lt"/>
                <a:ea typeface="+mj-ea"/>
              </a:rPr>
              <a:t>值</a:t>
            </a:r>
            <a:endParaRPr lang="en-US" sz="2100" b="0">
              <a:latin typeface="+mj-lt"/>
              <a:ea typeface="+mj-ea"/>
            </a:endParaRPr>
          </a:p>
        </p:txBody>
      </p:sp>
      <p:sp>
        <p:nvSpPr>
          <p:cNvPr id="31" name="Rectangle: Rounded Corners 13">
            <a:extLst>
              <a:ext uri="{FF2B5EF4-FFF2-40B4-BE49-F238E27FC236}">
                <a16:creationId xmlns:a16="http://schemas.microsoft.com/office/drawing/2014/main" id="{8E25FC46-ECFF-700E-E004-3F093220C98B}"/>
              </a:ext>
            </a:extLst>
          </p:cNvPr>
          <p:cNvSpPr/>
          <p:nvPr/>
        </p:nvSpPr>
        <p:spPr>
          <a:xfrm>
            <a:off x="3784768" y="2556235"/>
            <a:ext cx="760335" cy="760335"/>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r>
              <a:rPr lang="zh-CN" altLang="en-US" sz="750" b="0" i="0">
                <a:solidFill>
                  <a:prstClr val="white"/>
                </a:solidFill>
                <a:latin typeface="+mn-lt"/>
              </a:rPr>
              <a:t>秋叶黄</a:t>
            </a:r>
            <a:endParaRPr lang="en-US" sz="750" b="0" i="0">
              <a:solidFill>
                <a:prstClr val="white"/>
              </a:solidFill>
              <a:latin typeface="+mn-lt"/>
            </a:endParaRPr>
          </a:p>
          <a:p>
            <a:pPr lvl="0" algn="ctr"/>
            <a:r>
              <a:rPr lang="en-US" sz="750" b="0" i="0">
                <a:solidFill>
                  <a:schemeClr val="bg1"/>
                </a:solidFill>
                <a:latin typeface="+mn-lt"/>
              </a:rPr>
              <a:t>235,117,0</a:t>
            </a:r>
          </a:p>
        </p:txBody>
      </p:sp>
      <p:sp>
        <p:nvSpPr>
          <p:cNvPr id="32" name="Rectangle: Rounded Corners 12">
            <a:extLst>
              <a:ext uri="{FF2B5EF4-FFF2-40B4-BE49-F238E27FC236}">
                <a16:creationId xmlns:a16="http://schemas.microsoft.com/office/drawing/2014/main" id="{B91B3D21-5583-DDF3-2FCE-21373417A0AE}"/>
              </a:ext>
            </a:extLst>
          </p:cNvPr>
          <p:cNvSpPr/>
          <p:nvPr/>
        </p:nvSpPr>
        <p:spPr>
          <a:xfrm>
            <a:off x="2613898" y="2556235"/>
            <a:ext cx="760335" cy="76033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r>
              <a:rPr lang="zh-CN" altLang="en-US" sz="750" b="0" i="0">
                <a:solidFill>
                  <a:schemeClr val="bg1"/>
                </a:solidFill>
                <a:latin typeface="+mn-lt"/>
              </a:rPr>
              <a:t>勃艮第红</a:t>
            </a:r>
            <a:endParaRPr lang="en-US" sz="750" b="0" i="0">
              <a:solidFill>
                <a:schemeClr val="bg1"/>
              </a:solidFill>
              <a:latin typeface="+mn-lt"/>
            </a:endParaRPr>
          </a:p>
          <a:p>
            <a:pPr lvl="0" algn="ctr"/>
            <a:r>
              <a:rPr lang="en-US" sz="750" b="0" i="0">
                <a:solidFill>
                  <a:schemeClr val="bg1"/>
                </a:solidFill>
                <a:latin typeface="+mn-lt"/>
              </a:rPr>
              <a:t>163,51,59</a:t>
            </a:r>
          </a:p>
        </p:txBody>
      </p:sp>
      <p:sp>
        <p:nvSpPr>
          <p:cNvPr id="33" name="Rectangle: Rounded Corners 11">
            <a:extLst>
              <a:ext uri="{FF2B5EF4-FFF2-40B4-BE49-F238E27FC236}">
                <a16:creationId xmlns:a16="http://schemas.microsoft.com/office/drawing/2014/main" id="{67239028-7F77-0FBC-1E07-09F7B90E36FE}"/>
              </a:ext>
            </a:extLst>
          </p:cNvPr>
          <p:cNvSpPr/>
          <p:nvPr/>
        </p:nvSpPr>
        <p:spPr>
          <a:xfrm>
            <a:off x="1441325" y="2556235"/>
            <a:ext cx="760335" cy="76033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r>
              <a:rPr lang="zh-CN" altLang="en-US" sz="750" b="0" i="0">
                <a:solidFill>
                  <a:schemeClr val="bg1"/>
                </a:solidFill>
                <a:latin typeface="+mn-lt"/>
              </a:rPr>
              <a:t>晴空蓝</a:t>
            </a:r>
            <a:r>
              <a:rPr lang="en-US" sz="750" b="0" i="0">
                <a:solidFill>
                  <a:schemeClr val="bg1"/>
                </a:solidFill>
                <a:latin typeface="+mn-lt"/>
              </a:rPr>
              <a:t>0,102,128</a:t>
            </a:r>
          </a:p>
        </p:txBody>
      </p:sp>
      <p:sp>
        <p:nvSpPr>
          <p:cNvPr id="34" name="Rectangle: Rounded Corners 11">
            <a:extLst>
              <a:ext uri="{FF2B5EF4-FFF2-40B4-BE49-F238E27FC236}">
                <a16:creationId xmlns:a16="http://schemas.microsoft.com/office/drawing/2014/main" id="{29ACA9F1-9516-998B-DBD5-4333F39465EE}"/>
              </a:ext>
            </a:extLst>
          </p:cNvPr>
          <p:cNvSpPr/>
          <p:nvPr/>
        </p:nvSpPr>
        <p:spPr>
          <a:xfrm>
            <a:off x="4955638" y="2556235"/>
            <a:ext cx="760335" cy="760335"/>
          </a:xfrm>
          <a:prstGeom prst="ellipse">
            <a:avLst/>
          </a:prstGeom>
          <a:solidFill>
            <a:srgbClr val="FFC72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r>
              <a:rPr lang="zh-CN" altLang="en-US" sz="750" b="0" i="0">
                <a:solidFill>
                  <a:schemeClr val="tx1"/>
                </a:solidFill>
                <a:latin typeface="+mn-lt"/>
              </a:rPr>
              <a:t>向日葵色</a:t>
            </a:r>
            <a:r>
              <a:rPr lang="en-US" sz="750" b="0" i="0">
                <a:solidFill>
                  <a:schemeClr val="tx1"/>
                </a:solidFill>
                <a:latin typeface="+mn-lt"/>
              </a:rPr>
              <a:t>*</a:t>
            </a:r>
          </a:p>
          <a:p>
            <a:pPr lvl="0" algn="ctr"/>
            <a:r>
              <a:rPr lang="en-US" sz="750" b="0" i="0">
                <a:solidFill>
                  <a:schemeClr val="tx1"/>
                </a:solidFill>
                <a:latin typeface="+mn-lt"/>
              </a:rPr>
              <a:t>255,199,43</a:t>
            </a:r>
          </a:p>
        </p:txBody>
      </p:sp>
    </p:spTree>
    <p:extLst>
      <p:ext uri="{BB962C8B-B14F-4D97-AF65-F5344CB8AC3E}">
        <p14:creationId xmlns:p14="http://schemas.microsoft.com/office/powerpoint/2010/main" val="2656269768"/>
      </p:ext>
    </p:extLst>
  </p:cSld>
  <p:clrMapOvr>
    <a:masterClrMapping/>
  </p:clrMapOvr>
  <p:hf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3791010"/>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551194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4_Title &amp; Content with footer">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33F2443A-AA37-3E44-8C98-A20C8F686D33}"/>
              </a:ext>
            </a:extLst>
          </p:cNvPr>
          <p:cNvCxnSpPr>
            <a:cxnSpLocks/>
          </p:cNvCxnSpPr>
          <p:nvPr userDrawn="1"/>
        </p:nvCxnSpPr>
        <p:spPr>
          <a:xfrm>
            <a:off x="0" y="777133"/>
            <a:ext cx="9144000" cy="0"/>
          </a:xfrm>
          <a:prstGeom prst="line">
            <a:avLst/>
          </a:prstGeom>
          <a:ln w="6350" cap="rnd">
            <a:solidFill>
              <a:schemeClr val="bg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32A283D6-D3AB-874F-976C-668BDE35C76C}"/>
              </a:ext>
            </a:extLst>
          </p:cNvPr>
          <p:cNvSpPr>
            <a:spLocks noGrp="1"/>
          </p:cNvSpPr>
          <p:nvPr>
            <p:ph sz="quarter" idx="13"/>
          </p:nvPr>
        </p:nvSpPr>
        <p:spPr>
          <a:xfrm>
            <a:off x="554587" y="1050379"/>
            <a:ext cx="7978034" cy="3671888"/>
          </a:xfrm>
        </p:spPr>
        <p:txBody>
          <a:bodyPr>
            <a:noAutofit/>
          </a:bodyPr>
          <a:lstStyle>
            <a:lvl1pPr>
              <a:lnSpc>
                <a:spcPct val="100000"/>
              </a:lnSpc>
              <a:buClr>
                <a:schemeClr val="accent2"/>
              </a:buClr>
              <a:defRPr sz="1200">
                <a:solidFill>
                  <a:schemeClr val="bg1"/>
                </a:solidFill>
              </a:defRPr>
            </a:lvl1pPr>
            <a:lvl2pPr>
              <a:lnSpc>
                <a:spcPct val="100000"/>
              </a:lnSpc>
              <a:buClr>
                <a:schemeClr val="accent2"/>
              </a:buClr>
              <a:defRPr sz="1050">
                <a:solidFill>
                  <a:schemeClr val="bg1"/>
                </a:solidFill>
              </a:defRPr>
            </a:lvl2pPr>
            <a:lvl3pPr>
              <a:lnSpc>
                <a:spcPct val="100000"/>
              </a:lnSpc>
              <a:buClr>
                <a:schemeClr val="accent2"/>
              </a:buClr>
              <a:defRPr sz="1050">
                <a:solidFill>
                  <a:schemeClr val="bg1"/>
                </a:solidFill>
              </a:defRPr>
            </a:lvl3pPr>
            <a:lvl4pPr>
              <a:lnSpc>
                <a:spcPct val="100000"/>
              </a:lnSpc>
              <a:buClr>
                <a:schemeClr val="accent2"/>
              </a:buClr>
              <a:defRPr sz="1050">
                <a:solidFill>
                  <a:schemeClr val="bg1"/>
                </a:solidFill>
              </a:defRPr>
            </a:lvl4pPr>
            <a:lvl5pPr>
              <a:lnSpc>
                <a:spcPct val="100000"/>
              </a:lnSpc>
              <a:buClr>
                <a:schemeClr val="accent2"/>
              </a:buClr>
              <a:defRPr sz="1050">
                <a:solidFill>
                  <a:schemeClr val="bg1"/>
                </a:solidFill>
              </a:defRPr>
            </a:lvl5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34" name="Rectangle 33">
            <a:extLst>
              <a:ext uri="{FF2B5EF4-FFF2-40B4-BE49-F238E27FC236}">
                <a16:creationId xmlns:a16="http://schemas.microsoft.com/office/drawing/2014/main" id="{2D76F924-4533-6447-8EA4-CD0397FF3DA9}"/>
              </a:ext>
            </a:extLst>
          </p:cNvPr>
          <p:cNvSpPr/>
          <p:nvPr userDrawn="1"/>
        </p:nvSpPr>
        <p:spPr>
          <a:xfrm>
            <a:off x="0" y="774780"/>
            <a:ext cx="323127" cy="4368720"/>
          </a:xfrm>
          <a:prstGeom prst="rect">
            <a:avLst/>
          </a:prstGeom>
          <a:solidFill>
            <a:schemeClr val="bg1">
              <a:lumMod val="20000"/>
              <a:lumOff val="8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5" name="Title 1">
            <a:extLst>
              <a:ext uri="{FF2B5EF4-FFF2-40B4-BE49-F238E27FC236}">
                <a16:creationId xmlns:a16="http://schemas.microsoft.com/office/drawing/2014/main" id="{07DA4105-6A84-E64E-BEBD-4E1944041F69}"/>
              </a:ext>
            </a:extLst>
          </p:cNvPr>
          <p:cNvSpPr>
            <a:spLocks noGrp="1"/>
          </p:cNvSpPr>
          <p:nvPr>
            <p:ph type="ctrTitle"/>
          </p:nvPr>
        </p:nvSpPr>
        <p:spPr>
          <a:xfrm>
            <a:off x="323127" y="116293"/>
            <a:ext cx="8209498" cy="544112"/>
          </a:xfrm>
        </p:spPr>
        <p:txBody>
          <a:bodyPr lIns="91440" rIns="0" anchor="ctr">
            <a:noAutofit/>
          </a:bodyPr>
          <a:lstStyle>
            <a:lvl1pPr algn="l">
              <a:defRPr sz="2100" b="1" i="0" kern="0" cap="none" spc="150" baseline="0">
                <a:solidFill>
                  <a:schemeClr val="bg1"/>
                </a:solidFill>
                <a:latin typeface="+mj-lt"/>
                <a:cs typeface="Arial" panose="020B0604020202020204" pitchFamily="34" charset="0"/>
              </a:defRPr>
            </a:lvl1pPr>
          </a:lstStyle>
          <a:p>
            <a:endParaRPr lang="en-US"/>
          </a:p>
        </p:txBody>
      </p:sp>
      <p:cxnSp>
        <p:nvCxnSpPr>
          <p:cNvPr id="36" name="Straight Connector 35">
            <a:extLst>
              <a:ext uri="{FF2B5EF4-FFF2-40B4-BE49-F238E27FC236}">
                <a16:creationId xmlns:a16="http://schemas.microsoft.com/office/drawing/2014/main" id="{15EF924D-23E6-D244-A1B7-E762C020256B}"/>
              </a:ext>
            </a:extLst>
          </p:cNvPr>
          <p:cNvCxnSpPr>
            <a:cxnSpLocks/>
          </p:cNvCxnSpPr>
          <p:nvPr userDrawn="1"/>
        </p:nvCxnSpPr>
        <p:spPr>
          <a:xfrm>
            <a:off x="323127" y="0"/>
            <a:ext cx="0" cy="5143500"/>
          </a:xfrm>
          <a:prstGeom prst="line">
            <a:avLst/>
          </a:prstGeom>
          <a:ln w="6350" cap="rnd">
            <a:solidFill>
              <a:schemeClr val="bg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 name="Text Placeholder 2">
            <a:extLst>
              <a:ext uri="{FF2B5EF4-FFF2-40B4-BE49-F238E27FC236}">
                <a16:creationId xmlns:a16="http://schemas.microsoft.com/office/drawing/2014/main" id="{29EB5A16-8E01-4A32-A958-18BCCFB6C08B}"/>
              </a:ext>
            </a:extLst>
          </p:cNvPr>
          <p:cNvSpPr>
            <a:spLocks noGrp="1"/>
          </p:cNvSpPr>
          <p:nvPr>
            <p:ph type="body" sz="quarter" idx="14" hasCustomPrompt="1"/>
          </p:nvPr>
        </p:nvSpPr>
        <p:spPr>
          <a:xfrm>
            <a:off x="554587" y="4867570"/>
            <a:ext cx="7867103" cy="188213"/>
          </a:xfrm>
          <a:prstGeom prst="rect">
            <a:avLst/>
          </a:prstGeom>
        </p:spPr>
        <p:txBody>
          <a:bodyPr anchor="b"/>
          <a:lstStyle>
            <a:lvl1pPr marL="0" indent="0">
              <a:buNone/>
              <a:defRPr lang="en-US" sz="600"/>
            </a:lvl1pPr>
          </a:lstStyle>
          <a:p>
            <a:pPr marL="182876" lvl="0" indent="-182876">
              <a:lnSpc>
                <a:spcPct val="110000"/>
              </a:lnSpc>
              <a:spcBef>
                <a:spcPts val="0"/>
              </a:spcBef>
            </a:pPr>
            <a:r>
              <a:rPr lang="en-US"/>
              <a:t>Footer</a:t>
            </a:r>
          </a:p>
        </p:txBody>
      </p:sp>
      <p:sp>
        <p:nvSpPr>
          <p:cNvPr id="12" name="Slide Number Placeholder 4">
            <a:extLst>
              <a:ext uri="{FF2B5EF4-FFF2-40B4-BE49-F238E27FC236}">
                <a16:creationId xmlns:a16="http://schemas.microsoft.com/office/drawing/2014/main" id="{5BF3DB90-3F7A-4CDF-84BA-5AFF5B2D802D}"/>
              </a:ext>
            </a:extLst>
          </p:cNvPr>
          <p:cNvSpPr txBox="1">
            <a:spLocks/>
          </p:cNvSpPr>
          <p:nvPr userDrawn="1"/>
        </p:nvSpPr>
        <p:spPr>
          <a:xfrm>
            <a:off x="8751093" y="4754294"/>
            <a:ext cx="314776" cy="273843"/>
          </a:xfrm>
          <a:prstGeom prst="rect">
            <a:avLst/>
          </a:prstGeom>
        </p:spPr>
        <p:txBody>
          <a:bodyPr vert="horz" lIns="68580" tIns="34290" rIns="68580" bIns="34290" rtlCol="0" anchor="ctr"/>
          <a:lstStyle>
            <a:defPPr>
              <a:defRPr lang="en-US"/>
            </a:defPPr>
            <a:lvl1pPr marL="0" algn="ctr" defTabSz="914400" rtl="0" eaLnBrk="1" latinLnBrk="0" hangingPunct="1">
              <a:defRPr sz="10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1FEFF75-79D2-EE46-877B-299D1510E681}" type="slidenum">
              <a:rPr lang="en-US" sz="750" smtClean="0"/>
              <a:pPr/>
              <a:t>‹#›</a:t>
            </a:fld>
            <a:endParaRPr lang="en-US" sz="750"/>
          </a:p>
        </p:txBody>
      </p:sp>
      <p:pic>
        <p:nvPicPr>
          <p:cNvPr id="14" name="图片 13" descr="黑白色的标志&#10;&#10;描述已自动生成">
            <a:extLst>
              <a:ext uri="{FF2B5EF4-FFF2-40B4-BE49-F238E27FC236}">
                <a16:creationId xmlns:a16="http://schemas.microsoft.com/office/drawing/2014/main" id="{6582648F-6BD2-416D-A8DB-281AADB6384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965433" y="164450"/>
            <a:ext cx="1007117" cy="339885"/>
          </a:xfrm>
          <a:prstGeom prst="rect">
            <a:avLst/>
          </a:prstGeom>
        </p:spPr>
      </p:pic>
    </p:spTree>
    <p:extLst>
      <p:ext uri="{BB962C8B-B14F-4D97-AF65-F5344CB8AC3E}">
        <p14:creationId xmlns:p14="http://schemas.microsoft.com/office/powerpoint/2010/main" val="3028634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3FC8060-CC11-40D2-9E33-C2E3755D3178}"/>
              </a:ext>
            </a:extLst>
          </p:cNvPr>
          <p:cNvSpPr>
            <a:spLocks noGrp="1"/>
          </p:cNvSpPr>
          <p:nvPr>
            <p:ph type="ctrTitle"/>
          </p:nvPr>
        </p:nvSpPr>
        <p:spPr>
          <a:xfrm>
            <a:off x="200025" y="59143"/>
            <a:ext cx="8332600" cy="590939"/>
          </a:xfrm>
        </p:spPr>
        <p:txBody>
          <a:bodyPr vert="horz" lIns="91440" tIns="45720" rIns="0" bIns="45720" rtlCol="0" anchor="ctr">
            <a:noAutofit/>
          </a:bodyPr>
          <a:lstStyle>
            <a:lvl1pPr>
              <a:defRPr lang="en-US" sz="2100" i="0" kern="0" cap="none" spc="150" baseline="0" dirty="0">
                <a:cs typeface="Arial" panose="020B0604020202020204" pitchFamily="34" charset="0"/>
              </a:defRPr>
            </a:lvl1pPr>
          </a:lstStyle>
          <a:p>
            <a:pPr lvl="0"/>
            <a:endParaRPr lang="en-US"/>
          </a:p>
        </p:txBody>
      </p:sp>
      <p:pic>
        <p:nvPicPr>
          <p:cNvPr id="6" name="图片 5" descr="黑白色的标志&#10;&#10;描述已自动生成">
            <a:extLst>
              <a:ext uri="{FF2B5EF4-FFF2-40B4-BE49-F238E27FC236}">
                <a16:creationId xmlns:a16="http://schemas.microsoft.com/office/drawing/2014/main" id="{B0FF1002-E167-4EC0-B663-75326FCE784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965433" y="164450"/>
            <a:ext cx="1007117" cy="339885"/>
          </a:xfrm>
          <a:prstGeom prst="rect">
            <a:avLst/>
          </a:prstGeom>
        </p:spPr>
      </p:pic>
      <p:sp>
        <p:nvSpPr>
          <p:cNvPr id="7" name="Slide Number Placeholder 4">
            <a:extLst>
              <a:ext uri="{FF2B5EF4-FFF2-40B4-BE49-F238E27FC236}">
                <a16:creationId xmlns:a16="http://schemas.microsoft.com/office/drawing/2014/main" id="{8FB9C3FA-A7EC-407E-8E81-4B4895712161}"/>
              </a:ext>
            </a:extLst>
          </p:cNvPr>
          <p:cNvSpPr txBox="1">
            <a:spLocks/>
          </p:cNvSpPr>
          <p:nvPr userDrawn="1"/>
        </p:nvSpPr>
        <p:spPr>
          <a:xfrm>
            <a:off x="8751093" y="4754294"/>
            <a:ext cx="314776" cy="273843"/>
          </a:xfrm>
          <a:prstGeom prst="rect">
            <a:avLst/>
          </a:prstGeom>
        </p:spPr>
        <p:txBody>
          <a:bodyPr vert="horz" lIns="68580" tIns="34290" rIns="68580" bIns="34290" rtlCol="0" anchor="ctr"/>
          <a:lstStyle>
            <a:defPPr>
              <a:defRPr lang="en-US"/>
            </a:defPPr>
            <a:lvl1pPr marL="0" algn="ctr" defTabSz="914400" rtl="0" eaLnBrk="1" latinLnBrk="0" hangingPunct="1">
              <a:defRPr sz="10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1FEFF75-79D2-EE46-877B-299D1510E681}" type="slidenum">
              <a:rPr lang="en-US" sz="750" smtClean="0"/>
              <a:pPr/>
              <a:t>‹#›</a:t>
            </a:fld>
            <a:endParaRPr lang="en-US" sz="750"/>
          </a:p>
        </p:txBody>
      </p:sp>
    </p:spTree>
    <p:extLst>
      <p:ext uri="{BB962C8B-B14F-4D97-AF65-F5344CB8AC3E}">
        <p14:creationId xmlns:p14="http://schemas.microsoft.com/office/powerpoint/2010/main" val="2047664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2_Divider 8">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AF93C8AC-439C-A944-A981-9B41879C1F0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4572000" cy="5143500"/>
          </a:xfrm>
          <a:prstGeom prst="rect">
            <a:avLst/>
          </a:prstGeom>
        </p:spPr>
      </p:pic>
      <p:sp>
        <p:nvSpPr>
          <p:cNvPr id="27" name="Rectangle 26">
            <a:extLst>
              <a:ext uri="{FF2B5EF4-FFF2-40B4-BE49-F238E27FC236}">
                <a16:creationId xmlns:a16="http://schemas.microsoft.com/office/drawing/2014/main" id="{E6C2FA5C-3016-B14F-9EAB-DC0BD6733DDB}"/>
              </a:ext>
            </a:extLst>
          </p:cNvPr>
          <p:cNvSpPr/>
          <p:nvPr userDrawn="1"/>
        </p:nvSpPr>
        <p:spPr>
          <a:xfrm>
            <a:off x="0" y="774781"/>
            <a:ext cx="323125" cy="4368719"/>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5" name="Straight Connector 14">
            <a:extLst>
              <a:ext uri="{FF2B5EF4-FFF2-40B4-BE49-F238E27FC236}">
                <a16:creationId xmlns:a16="http://schemas.microsoft.com/office/drawing/2014/main" id="{46B5092D-C153-6F47-86BC-710C8ABD0392}"/>
              </a:ext>
            </a:extLst>
          </p:cNvPr>
          <p:cNvCxnSpPr>
            <a:cxnSpLocks/>
          </p:cNvCxnSpPr>
          <p:nvPr userDrawn="1"/>
        </p:nvCxnSpPr>
        <p:spPr>
          <a:xfrm>
            <a:off x="294467" y="1006648"/>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E4824F0-17A5-9049-A2F2-BF69DA01814E}"/>
              </a:ext>
            </a:extLst>
          </p:cNvPr>
          <p:cNvCxnSpPr>
            <a:cxnSpLocks/>
          </p:cNvCxnSpPr>
          <p:nvPr userDrawn="1"/>
        </p:nvCxnSpPr>
        <p:spPr>
          <a:xfrm>
            <a:off x="-5788" y="774781"/>
            <a:ext cx="4572000" cy="0"/>
          </a:xfrm>
          <a:prstGeom prst="line">
            <a:avLst/>
          </a:prstGeom>
          <a:ln w="635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2B40846-0D83-F04E-BBE1-F7BD49218E09}"/>
              </a:ext>
            </a:extLst>
          </p:cNvPr>
          <p:cNvCxnSpPr>
            <a:cxnSpLocks/>
          </p:cNvCxnSpPr>
          <p:nvPr userDrawn="1"/>
        </p:nvCxnSpPr>
        <p:spPr>
          <a:xfrm flipV="1">
            <a:off x="323127" y="774781"/>
            <a:ext cx="0" cy="4368719"/>
          </a:xfrm>
          <a:prstGeom prst="line">
            <a:avLst/>
          </a:prstGeom>
          <a:ln w="635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C364147-E3B8-C04D-AE41-78286BDBD4BB}"/>
              </a:ext>
            </a:extLst>
          </p:cNvPr>
          <p:cNvCxnSpPr>
            <a:cxnSpLocks/>
          </p:cNvCxnSpPr>
          <p:nvPr userDrawn="1"/>
        </p:nvCxnSpPr>
        <p:spPr>
          <a:xfrm>
            <a:off x="4566212" y="774781"/>
            <a:ext cx="4572000" cy="0"/>
          </a:xfrm>
          <a:prstGeom prst="line">
            <a:avLst/>
          </a:prstGeom>
          <a:ln w="6350" cap="rnd">
            <a:solidFill>
              <a:schemeClr val="bg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8CDEF69-6938-8147-BAD1-B592EB0B4EF9}"/>
              </a:ext>
            </a:extLst>
          </p:cNvPr>
          <p:cNvCxnSpPr>
            <a:cxnSpLocks/>
          </p:cNvCxnSpPr>
          <p:nvPr userDrawn="1"/>
        </p:nvCxnSpPr>
        <p:spPr>
          <a:xfrm flipV="1">
            <a:off x="8821838" y="0"/>
            <a:ext cx="0" cy="774781"/>
          </a:xfrm>
          <a:prstGeom prst="line">
            <a:avLst/>
          </a:prstGeom>
          <a:ln w="6350" cap="rnd">
            <a:solidFill>
              <a:schemeClr val="bg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8" name="Title 10">
            <a:extLst>
              <a:ext uri="{FF2B5EF4-FFF2-40B4-BE49-F238E27FC236}">
                <a16:creationId xmlns:a16="http://schemas.microsoft.com/office/drawing/2014/main" id="{07908865-B58F-6A4F-8D95-144C454C4A84}"/>
              </a:ext>
            </a:extLst>
          </p:cNvPr>
          <p:cNvSpPr>
            <a:spLocks noGrp="1"/>
          </p:cNvSpPr>
          <p:nvPr>
            <p:ph type="title"/>
          </p:nvPr>
        </p:nvSpPr>
        <p:spPr>
          <a:xfrm>
            <a:off x="5007935" y="774780"/>
            <a:ext cx="3812938" cy="3593923"/>
          </a:xfrm>
        </p:spPr>
        <p:txBody>
          <a:bodyPr vert="horz" lIns="91440" tIns="45720" rIns="91440" bIns="45720" rtlCol="0" anchor="ctr">
            <a:noAutofit/>
          </a:bodyPr>
          <a:lstStyle>
            <a:lvl1pPr>
              <a:defRPr lang="en-US" sz="4050" kern="0" spc="150" baseline="0" dirty="0"/>
            </a:lvl1pPr>
          </a:lstStyle>
          <a:p>
            <a:pPr lvl="0"/>
            <a:endParaRPr lang="en-US"/>
          </a:p>
        </p:txBody>
      </p:sp>
      <p:pic>
        <p:nvPicPr>
          <p:cNvPr id="12" name="Picture 11">
            <a:extLst>
              <a:ext uri="{FF2B5EF4-FFF2-40B4-BE49-F238E27FC236}">
                <a16:creationId xmlns:a16="http://schemas.microsoft.com/office/drawing/2014/main" id="{33632AFF-8C72-FAA2-F255-6F97CD783330}"/>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flipV="1">
            <a:off x="350264" y="805487"/>
            <a:ext cx="983493" cy="2917298"/>
          </a:xfrm>
          <a:prstGeom prst="rect">
            <a:avLst/>
          </a:prstGeom>
        </p:spPr>
      </p:pic>
      <p:pic>
        <p:nvPicPr>
          <p:cNvPr id="14" name="图片 13" descr="黑白色的标志&#10;&#10;描述已自动生成">
            <a:extLst>
              <a:ext uri="{FF2B5EF4-FFF2-40B4-BE49-F238E27FC236}">
                <a16:creationId xmlns:a16="http://schemas.microsoft.com/office/drawing/2014/main" id="{8D593720-6688-4732-B27E-F0E6F9ED5EB1}"/>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7622984" y="264951"/>
            <a:ext cx="1007117" cy="339885"/>
          </a:xfrm>
          <a:prstGeom prst="rect">
            <a:avLst/>
          </a:prstGeom>
        </p:spPr>
      </p:pic>
      <p:sp>
        <p:nvSpPr>
          <p:cNvPr id="13" name="Slide Number Placeholder 4">
            <a:extLst>
              <a:ext uri="{FF2B5EF4-FFF2-40B4-BE49-F238E27FC236}">
                <a16:creationId xmlns:a16="http://schemas.microsoft.com/office/drawing/2014/main" id="{CC96AE03-CC10-450E-8AA8-BCF433CFC0D1}"/>
              </a:ext>
            </a:extLst>
          </p:cNvPr>
          <p:cNvSpPr txBox="1">
            <a:spLocks/>
          </p:cNvSpPr>
          <p:nvPr userDrawn="1"/>
        </p:nvSpPr>
        <p:spPr>
          <a:xfrm>
            <a:off x="8751093" y="4754294"/>
            <a:ext cx="314776" cy="273843"/>
          </a:xfrm>
          <a:prstGeom prst="rect">
            <a:avLst/>
          </a:prstGeom>
        </p:spPr>
        <p:txBody>
          <a:bodyPr vert="horz" lIns="68580" tIns="34290" rIns="68580" bIns="34290" rtlCol="0" anchor="ctr"/>
          <a:lstStyle>
            <a:defPPr>
              <a:defRPr lang="en-US"/>
            </a:defPPr>
            <a:lvl1pPr marL="0" algn="ctr" defTabSz="914400" rtl="0" eaLnBrk="1" latinLnBrk="0" hangingPunct="1">
              <a:defRPr sz="10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1FEFF75-79D2-EE46-877B-299D1510E681}" type="slidenum">
              <a:rPr lang="en-US" sz="750" smtClean="0"/>
              <a:pPr/>
              <a:t>‹#›</a:t>
            </a:fld>
            <a:endParaRPr lang="en-US" sz="750"/>
          </a:p>
        </p:txBody>
      </p:sp>
    </p:spTree>
    <p:extLst>
      <p:ext uri="{BB962C8B-B14F-4D97-AF65-F5344CB8AC3E}">
        <p14:creationId xmlns:p14="http://schemas.microsoft.com/office/powerpoint/2010/main" val="349438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Cover Slide 1">
    <p:bg>
      <p:bgRef idx="1001">
        <a:schemeClr val="bg1"/>
      </p:bgRef>
    </p:bg>
    <p:spTree>
      <p:nvGrpSpPr>
        <p:cNvPr id="1" name=""/>
        <p:cNvGrpSpPr/>
        <p:nvPr/>
      </p:nvGrpSpPr>
      <p:grpSpPr>
        <a:xfrm>
          <a:off x="0" y="0"/>
          <a:ext cx="0" cy="0"/>
          <a:chOff x="0" y="0"/>
          <a:chExt cx="0" cy="0"/>
        </a:xfrm>
      </p:grpSpPr>
      <p:pic>
        <p:nvPicPr>
          <p:cNvPr id="3" name="Picture 2" descr="A picture containing person&#10;&#10;Description automatically generated">
            <a:extLst>
              <a:ext uri="{FF2B5EF4-FFF2-40B4-BE49-F238E27FC236}">
                <a16:creationId xmlns:a16="http://schemas.microsoft.com/office/drawing/2014/main" id="{1D576EB0-7279-7349-83B2-52DB6E208622}"/>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723"/>
            <a:ext cx="9144000" cy="5143500"/>
          </a:xfrm>
          <a:prstGeom prst="rect">
            <a:avLst/>
          </a:prstGeom>
        </p:spPr>
      </p:pic>
      <p:sp>
        <p:nvSpPr>
          <p:cNvPr id="41" name="Rectangle 40">
            <a:extLst>
              <a:ext uri="{FF2B5EF4-FFF2-40B4-BE49-F238E27FC236}">
                <a16:creationId xmlns:a16="http://schemas.microsoft.com/office/drawing/2014/main" id="{334A6C63-1D0F-4742-AC4C-4926465A3002}"/>
              </a:ext>
            </a:extLst>
          </p:cNvPr>
          <p:cNvSpPr/>
          <p:nvPr userDrawn="1"/>
        </p:nvSpPr>
        <p:spPr>
          <a:xfrm>
            <a:off x="0" y="14384"/>
            <a:ext cx="323125" cy="2566306"/>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3" name="Straight Connector 12">
            <a:extLst>
              <a:ext uri="{FF2B5EF4-FFF2-40B4-BE49-F238E27FC236}">
                <a16:creationId xmlns:a16="http://schemas.microsoft.com/office/drawing/2014/main" id="{9FD1A4A1-F9FD-0F4B-8AA6-C9D753E23C46}"/>
              </a:ext>
            </a:extLst>
          </p:cNvPr>
          <p:cNvCxnSpPr>
            <a:cxnSpLocks/>
          </p:cNvCxnSpPr>
          <p:nvPr userDrawn="1"/>
        </p:nvCxnSpPr>
        <p:spPr>
          <a:xfrm>
            <a:off x="0" y="2571750"/>
            <a:ext cx="9144000" cy="0"/>
          </a:xfrm>
          <a:prstGeom prst="line">
            <a:avLst/>
          </a:prstGeom>
          <a:ln w="635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Title 30">
            <a:extLst>
              <a:ext uri="{FF2B5EF4-FFF2-40B4-BE49-F238E27FC236}">
                <a16:creationId xmlns:a16="http://schemas.microsoft.com/office/drawing/2014/main" id="{00614C44-3957-3F4E-A7E1-AC6ADA4BC800}"/>
              </a:ext>
            </a:extLst>
          </p:cNvPr>
          <p:cNvSpPr>
            <a:spLocks noGrp="1"/>
          </p:cNvSpPr>
          <p:nvPr>
            <p:ph type="title"/>
          </p:nvPr>
        </p:nvSpPr>
        <p:spPr>
          <a:xfrm>
            <a:off x="616350" y="2832633"/>
            <a:ext cx="5295900" cy="746936"/>
          </a:xfrm>
        </p:spPr>
        <p:txBody>
          <a:bodyPr anchor="t">
            <a:noAutofit/>
          </a:bodyPr>
          <a:lstStyle>
            <a:lvl1pPr>
              <a:defRPr sz="3000" kern="0" spc="150" baseline="0">
                <a:solidFill>
                  <a:srgbClr val="FFFFFF"/>
                </a:solidFill>
              </a:defRPr>
            </a:lvl1pPr>
          </a:lstStyle>
          <a:p>
            <a:r>
              <a:rPr lang="zh-CN" altLang="en-US"/>
              <a:t>单击此处编辑母版标题样式</a:t>
            </a:r>
            <a:endParaRPr lang="en-US"/>
          </a:p>
        </p:txBody>
      </p:sp>
      <p:sp>
        <p:nvSpPr>
          <p:cNvPr id="34" name="Subtitle 2">
            <a:extLst>
              <a:ext uri="{FF2B5EF4-FFF2-40B4-BE49-F238E27FC236}">
                <a16:creationId xmlns:a16="http://schemas.microsoft.com/office/drawing/2014/main" id="{5483818A-02DC-F842-BC70-E44EDAF3ED92}"/>
              </a:ext>
            </a:extLst>
          </p:cNvPr>
          <p:cNvSpPr>
            <a:spLocks noGrp="1"/>
          </p:cNvSpPr>
          <p:nvPr>
            <p:ph type="subTitle" idx="1"/>
          </p:nvPr>
        </p:nvSpPr>
        <p:spPr>
          <a:xfrm>
            <a:off x="685800" y="4442331"/>
            <a:ext cx="3147815" cy="360098"/>
          </a:xfrm>
          <a:prstGeom prst="rect">
            <a:avLst/>
          </a:prstGeom>
        </p:spPr>
        <p:txBody>
          <a:bodyPr wrap="square" lIns="0" tIns="0" rIns="0" bIns="0" anchor="ctr">
            <a:noAutofit/>
          </a:bodyPr>
          <a:lstStyle>
            <a:lvl1pPr marL="0" indent="0" algn="l">
              <a:buNone/>
              <a:defRPr sz="1050" b="0">
                <a:solidFill>
                  <a:schemeClr val="tx1"/>
                </a:solidFill>
                <a:latin typeface="+mj-lt"/>
              </a:defRPr>
            </a:lvl1pPr>
            <a:lvl2pPr marL="342892" indent="0" algn="ctr">
              <a:buNone/>
              <a:defRPr sz="1500"/>
            </a:lvl2pPr>
            <a:lvl3pPr marL="685784" indent="0" algn="ctr">
              <a:buNone/>
              <a:defRPr sz="1350"/>
            </a:lvl3pPr>
            <a:lvl4pPr marL="1028675"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2" indent="0" algn="ctr">
              <a:buNone/>
              <a:defRPr sz="1200"/>
            </a:lvl9pPr>
          </a:lstStyle>
          <a:p>
            <a:r>
              <a:rPr lang="zh-CN" altLang="en-US"/>
              <a:t>单击此处编辑母版副标题样式</a:t>
            </a:r>
            <a:endParaRPr lang="en-US"/>
          </a:p>
        </p:txBody>
      </p:sp>
      <p:cxnSp>
        <p:nvCxnSpPr>
          <p:cNvPr id="36" name="Straight Connector 35">
            <a:extLst>
              <a:ext uri="{FF2B5EF4-FFF2-40B4-BE49-F238E27FC236}">
                <a16:creationId xmlns:a16="http://schemas.microsoft.com/office/drawing/2014/main" id="{F8CC36B1-AF46-6249-8A92-38DCBA430D28}"/>
              </a:ext>
            </a:extLst>
          </p:cNvPr>
          <p:cNvCxnSpPr>
            <a:cxnSpLocks/>
          </p:cNvCxnSpPr>
          <p:nvPr userDrawn="1"/>
        </p:nvCxnSpPr>
        <p:spPr>
          <a:xfrm flipV="1">
            <a:off x="323127" y="-26044"/>
            <a:ext cx="0" cy="2595072"/>
          </a:xfrm>
          <a:prstGeom prst="line">
            <a:avLst/>
          </a:prstGeom>
          <a:ln w="635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3E0F92AB-0EA1-F047-978A-12B12E5A095C}"/>
              </a:ext>
            </a:extLst>
          </p:cNvPr>
          <p:cNvCxnSpPr>
            <a:cxnSpLocks/>
          </p:cNvCxnSpPr>
          <p:nvPr userDrawn="1"/>
        </p:nvCxnSpPr>
        <p:spPr>
          <a:xfrm flipV="1">
            <a:off x="8821838" y="2571750"/>
            <a:ext cx="0" cy="2595072"/>
          </a:xfrm>
          <a:prstGeom prst="line">
            <a:avLst/>
          </a:prstGeom>
          <a:ln w="6350" cap="rnd">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Graphic 11">
            <a:extLst>
              <a:ext uri="{FF2B5EF4-FFF2-40B4-BE49-F238E27FC236}">
                <a16:creationId xmlns:a16="http://schemas.microsoft.com/office/drawing/2014/main" id="{8D737A7F-9D43-B6FF-B008-086537FF4770}"/>
              </a:ext>
            </a:extLst>
          </p:cNvPr>
          <p:cNvPicPr>
            <a:picLocks noChangeAspect="1"/>
          </p:cNvPicPr>
          <p:nvPr userDrawn="1"/>
        </p:nvPicPr>
        <p:blipFill rotWithShape="1">
          <a:blip r:embed="rId3" cstate="print">
            <a:alphaModFix amt="10000"/>
            <a:extLst>
              <a:ext uri="{28A0092B-C50C-407E-A947-70E740481C1C}">
                <a14:useLocalDpi xmlns:a14="http://schemas.microsoft.com/office/drawing/2010/main"/>
              </a:ext>
              <a:ext uri="{96DAC541-7B7A-43D3-8B79-37D633B846F1}">
                <asvg:svgBlip xmlns:asvg="http://schemas.microsoft.com/office/drawing/2016/SVG/main" r:embed="rId4"/>
              </a:ext>
            </a:extLst>
          </a:blip>
          <a:srcRect l="24549" r="13730" b="54665"/>
          <a:stretch/>
        </p:blipFill>
        <p:spPr>
          <a:xfrm rot="16200000">
            <a:off x="7241528" y="658914"/>
            <a:ext cx="2551153" cy="1274264"/>
          </a:xfrm>
          <a:prstGeom prst="rect">
            <a:avLst/>
          </a:prstGeom>
        </p:spPr>
      </p:pic>
      <p:pic>
        <p:nvPicPr>
          <p:cNvPr id="14" name="图片 13">
            <a:extLst>
              <a:ext uri="{FF2B5EF4-FFF2-40B4-BE49-F238E27FC236}">
                <a16:creationId xmlns:a16="http://schemas.microsoft.com/office/drawing/2014/main" id="{992BA4B8-62FD-45AA-8C88-2CE7E18DBBD8}"/>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671512" y="1653074"/>
            <a:ext cx="1820717" cy="601212"/>
          </a:xfrm>
          <a:prstGeom prst="rect">
            <a:avLst/>
          </a:prstGeom>
        </p:spPr>
      </p:pic>
    </p:spTree>
    <p:extLst>
      <p:ext uri="{BB962C8B-B14F-4D97-AF65-F5344CB8AC3E}">
        <p14:creationId xmlns:p14="http://schemas.microsoft.com/office/powerpoint/2010/main" val="6418545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No Borders">
    <p:bg>
      <p:bgPr>
        <a:solidFill>
          <a:schemeClr val="accent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452F2F-54AC-9E4D-B10B-77C76958AB95}"/>
              </a:ext>
            </a:extLst>
          </p:cNvPr>
          <p:cNvPicPr>
            <a:picLocks noChangeAspect="1"/>
          </p:cNvPicPr>
          <p:nvPr userDrawn="1"/>
        </p:nvPicPr>
        <p:blipFill rotWithShape="1">
          <a:blip r:embed="rId2" cstate="print">
            <a:alphaModFix amt="15000"/>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3" name="Text Placeholder 2">
            <a:extLst>
              <a:ext uri="{FF2B5EF4-FFF2-40B4-BE49-F238E27FC236}">
                <a16:creationId xmlns:a16="http://schemas.microsoft.com/office/drawing/2014/main" id="{3470BE90-9390-4D23-9A5E-4089F5E8B579}"/>
              </a:ext>
            </a:extLst>
          </p:cNvPr>
          <p:cNvSpPr>
            <a:spLocks noGrp="1"/>
          </p:cNvSpPr>
          <p:nvPr>
            <p:ph type="body" sz="quarter" idx="14" hasCustomPrompt="1"/>
          </p:nvPr>
        </p:nvSpPr>
        <p:spPr>
          <a:xfrm>
            <a:off x="258419" y="4867570"/>
            <a:ext cx="8163270" cy="172736"/>
          </a:xfrm>
          <a:prstGeom prst="rect">
            <a:avLst/>
          </a:prstGeom>
        </p:spPr>
        <p:txBody>
          <a:bodyPr anchor="b"/>
          <a:lstStyle>
            <a:lvl1pPr marL="0" indent="0">
              <a:buNone/>
              <a:defRPr lang="en-US" sz="600">
                <a:solidFill>
                  <a:srgbClr val="FFFFFF"/>
                </a:solidFill>
              </a:defRPr>
            </a:lvl1pPr>
          </a:lstStyle>
          <a:p>
            <a:pPr marL="182876" lvl="0" indent="-182876">
              <a:lnSpc>
                <a:spcPct val="110000"/>
              </a:lnSpc>
              <a:spcBef>
                <a:spcPts val="0"/>
              </a:spcBef>
            </a:pPr>
            <a:r>
              <a:rPr lang="en-US"/>
              <a:t>Footer</a:t>
            </a:r>
          </a:p>
        </p:txBody>
      </p:sp>
      <p:pic>
        <p:nvPicPr>
          <p:cNvPr id="4" name="图片 3">
            <a:extLst>
              <a:ext uri="{FF2B5EF4-FFF2-40B4-BE49-F238E27FC236}">
                <a16:creationId xmlns:a16="http://schemas.microsoft.com/office/drawing/2014/main" id="{744CD14F-B62F-4BD9-A04A-9A7C68A10C1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931513" y="166145"/>
            <a:ext cx="980351" cy="323718"/>
          </a:xfrm>
          <a:prstGeom prst="rect">
            <a:avLst/>
          </a:prstGeom>
        </p:spPr>
      </p:pic>
    </p:spTree>
    <p:extLst>
      <p:ext uri="{BB962C8B-B14F-4D97-AF65-F5344CB8AC3E}">
        <p14:creationId xmlns:p14="http://schemas.microsoft.com/office/powerpoint/2010/main" val="44580108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196031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4_Title &amp; Content 1">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33F2443A-AA37-3E44-8C98-A20C8F686D33}"/>
              </a:ext>
            </a:extLst>
          </p:cNvPr>
          <p:cNvCxnSpPr>
            <a:cxnSpLocks/>
          </p:cNvCxnSpPr>
          <p:nvPr userDrawn="1"/>
        </p:nvCxnSpPr>
        <p:spPr>
          <a:xfrm>
            <a:off x="0" y="777133"/>
            <a:ext cx="9144000" cy="0"/>
          </a:xfrm>
          <a:prstGeom prst="line">
            <a:avLst/>
          </a:prstGeom>
          <a:ln w="6350" cap="rnd">
            <a:solidFill>
              <a:schemeClr val="bg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32A283D6-D3AB-874F-976C-668BDE35C76C}"/>
              </a:ext>
            </a:extLst>
          </p:cNvPr>
          <p:cNvSpPr>
            <a:spLocks noGrp="1"/>
          </p:cNvSpPr>
          <p:nvPr>
            <p:ph sz="quarter" idx="13"/>
          </p:nvPr>
        </p:nvSpPr>
        <p:spPr>
          <a:xfrm>
            <a:off x="554587" y="1050380"/>
            <a:ext cx="7978034" cy="3928671"/>
          </a:xfrm>
        </p:spPr>
        <p:txBody>
          <a:bodyPr>
            <a:noAutofit/>
          </a:bodyPr>
          <a:lstStyle>
            <a:lvl1pPr>
              <a:lnSpc>
                <a:spcPct val="100000"/>
              </a:lnSpc>
              <a:buClr>
                <a:schemeClr val="accent2"/>
              </a:buClr>
              <a:defRPr sz="1200">
                <a:solidFill>
                  <a:schemeClr val="bg1"/>
                </a:solidFill>
              </a:defRPr>
            </a:lvl1pPr>
            <a:lvl2pPr>
              <a:lnSpc>
                <a:spcPct val="100000"/>
              </a:lnSpc>
              <a:buClr>
                <a:schemeClr val="accent2"/>
              </a:buClr>
              <a:defRPr sz="1050">
                <a:solidFill>
                  <a:schemeClr val="bg1"/>
                </a:solidFill>
              </a:defRPr>
            </a:lvl2pPr>
            <a:lvl3pPr>
              <a:lnSpc>
                <a:spcPct val="100000"/>
              </a:lnSpc>
              <a:buClr>
                <a:schemeClr val="accent2"/>
              </a:buClr>
              <a:defRPr sz="1050">
                <a:solidFill>
                  <a:schemeClr val="bg1"/>
                </a:solidFill>
              </a:defRPr>
            </a:lvl3pPr>
            <a:lvl4pPr>
              <a:lnSpc>
                <a:spcPct val="100000"/>
              </a:lnSpc>
              <a:buClr>
                <a:schemeClr val="accent2"/>
              </a:buClr>
              <a:defRPr sz="1050">
                <a:solidFill>
                  <a:schemeClr val="bg1"/>
                </a:solidFill>
              </a:defRPr>
            </a:lvl4pPr>
            <a:lvl5pPr>
              <a:lnSpc>
                <a:spcPct val="100000"/>
              </a:lnSpc>
              <a:buClr>
                <a:schemeClr val="accent2"/>
              </a:buClr>
              <a:defRPr sz="1050">
                <a:solidFill>
                  <a:schemeClr val="bg1"/>
                </a:solidFill>
              </a:defRPr>
            </a:lvl5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34" name="Rectangle 33">
            <a:extLst>
              <a:ext uri="{FF2B5EF4-FFF2-40B4-BE49-F238E27FC236}">
                <a16:creationId xmlns:a16="http://schemas.microsoft.com/office/drawing/2014/main" id="{2D76F924-4533-6447-8EA4-CD0397FF3DA9}"/>
              </a:ext>
            </a:extLst>
          </p:cNvPr>
          <p:cNvSpPr/>
          <p:nvPr userDrawn="1"/>
        </p:nvSpPr>
        <p:spPr>
          <a:xfrm>
            <a:off x="0" y="774780"/>
            <a:ext cx="323127" cy="4368720"/>
          </a:xfrm>
          <a:prstGeom prst="rect">
            <a:avLst/>
          </a:prstGeom>
          <a:solidFill>
            <a:schemeClr val="bg1">
              <a:lumMod val="20000"/>
              <a:lumOff val="8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5" name="Title 1">
            <a:extLst>
              <a:ext uri="{FF2B5EF4-FFF2-40B4-BE49-F238E27FC236}">
                <a16:creationId xmlns:a16="http://schemas.microsoft.com/office/drawing/2014/main" id="{07DA4105-6A84-E64E-BEBD-4E1944041F69}"/>
              </a:ext>
            </a:extLst>
          </p:cNvPr>
          <p:cNvSpPr>
            <a:spLocks noGrp="1"/>
          </p:cNvSpPr>
          <p:nvPr>
            <p:ph type="ctrTitle"/>
          </p:nvPr>
        </p:nvSpPr>
        <p:spPr>
          <a:xfrm>
            <a:off x="323127" y="116293"/>
            <a:ext cx="8209498" cy="544112"/>
          </a:xfrm>
        </p:spPr>
        <p:txBody>
          <a:bodyPr lIns="91440" rIns="0" anchor="ctr">
            <a:noAutofit/>
          </a:bodyPr>
          <a:lstStyle>
            <a:lvl1pPr algn="l">
              <a:defRPr sz="2100" b="1" i="0" kern="0" cap="none" spc="150" baseline="0">
                <a:solidFill>
                  <a:schemeClr val="bg1"/>
                </a:solidFill>
                <a:latin typeface="+mj-lt"/>
                <a:cs typeface="Arial" panose="020B0604020202020204" pitchFamily="34" charset="0"/>
              </a:defRPr>
            </a:lvl1pPr>
          </a:lstStyle>
          <a:p>
            <a:endParaRPr lang="en-US"/>
          </a:p>
        </p:txBody>
      </p:sp>
      <p:cxnSp>
        <p:nvCxnSpPr>
          <p:cNvPr id="36" name="Straight Connector 35">
            <a:extLst>
              <a:ext uri="{FF2B5EF4-FFF2-40B4-BE49-F238E27FC236}">
                <a16:creationId xmlns:a16="http://schemas.microsoft.com/office/drawing/2014/main" id="{15EF924D-23E6-D244-A1B7-E762C020256B}"/>
              </a:ext>
            </a:extLst>
          </p:cNvPr>
          <p:cNvCxnSpPr>
            <a:cxnSpLocks/>
          </p:cNvCxnSpPr>
          <p:nvPr userDrawn="1"/>
        </p:nvCxnSpPr>
        <p:spPr>
          <a:xfrm>
            <a:off x="323127" y="0"/>
            <a:ext cx="0" cy="5143500"/>
          </a:xfrm>
          <a:prstGeom prst="line">
            <a:avLst/>
          </a:prstGeom>
          <a:ln w="6350" cap="rnd">
            <a:solidFill>
              <a:schemeClr val="bg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 name="Slide Number Placeholder 4">
            <a:extLst>
              <a:ext uri="{FF2B5EF4-FFF2-40B4-BE49-F238E27FC236}">
                <a16:creationId xmlns:a16="http://schemas.microsoft.com/office/drawing/2014/main" id="{5BF3DB90-3F7A-4CDF-84BA-5AFF5B2D802D}"/>
              </a:ext>
            </a:extLst>
          </p:cNvPr>
          <p:cNvSpPr txBox="1">
            <a:spLocks/>
          </p:cNvSpPr>
          <p:nvPr userDrawn="1"/>
        </p:nvSpPr>
        <p:spPr>
          <a:xfrm>
            <a:off x="8751093" y="4754294"/>
            <a:ext cx="314776" cy="273843"/>
          </a:xfrm>
          <a:prstGeom prst="rect">
            <a:avLst/>
          </a:prstGeom>
        </p:spPr>
        <p:txBody>
          <a:bodyPr vert="horz" lIns="68580" tIns="34290" rIns="68580" bIns="34290" rtlCol="0" anchor="ctr"/>
          <a:lstStyle>
            <a:defPPr>
              <a:defRPr lang="en-US"/>
            </a:defPPr>
            <a:lvl1pPr marL="0" algn="ctr" defTabSz="914400" rtl="0" eaLnBrk="1" latinLnBrk="0" hangingPunct="1">
              <a:defRPr sz="10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1FEFF75-79D2-EE46-877B-299D1510E681}" type="slidenum">
              <a:rPr lang="en-US" sz="750" smtClean="0"/>
              <a:pPr/>
              <a:t>‹#›</a:t>
            </a:fld>
            <a:endParaRPr lang="en-US" sz="750"/>
          </a:p>
        </p:txBody>
      </p:sp>
      <p:pic>
        <p:nvPicPr>
          <p:cNvPr id="14" name="图片 13" descr="黑白色的标志&#10;&#10;描述已自动生成">
            <a:extLst>
              <a:ext uri="{FF2B5EF4-FFF2-40B4-BE49-F238E27FC236}">
                <a16:creationId xmlns:a16="http://schemas.microsoft.com/office/drawing/2014/main" id="{6582648F-6BD2-416D-A8DB-281AADB6384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965433" y="164450"/>
            <a:ext cx="1007117" cy="339885"/>
          </a:xfrm>
          <a:prstGeom prst="rect">
            <a:avLst/>
          </a:prstGeom>
        </p:spPr>
      </p:pic>
    </p:spTree>
    <p:extLst>
      <p:ext uri="{BB962C8B-B14F-4D97-AF65-F5344CB8AC3E}">
        <p14:creationId xmlns:p14="http://schemas.microsoft.com/office/powerpoint/2010/main" val="3165929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2_Title &amp; Content">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33F2443A-AA37-3E44-8C98-A20C8F686D33}"/>
              </a:ext>
            </a:extLst>
          </p:cNvPr>
          <p:cNvCxnSpPr>
            <a:cxnSpLocks/>
          </p:cNvCxnSpPr>
          <p:nvPr userDrawn="1"/>
        </p:nvCxnSpPr>
        <p:spPr>
          <a:xfrm>
            <a:off x="0" y="777133"/>
            <a:ext cx="9144000" cy="0"/>
          </a:xfrm>
          <a:prstGeom prst="line">
            <a:avLst/>
          </a:prstGeom>
          <a:ln w="6350" cap="rnd">
            <a:solidFill>
              <a:schemeClr val="bg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32A283D6-D3AB-874F-976C-668BDE35C76C}"/>
              </a:ext>
            </a:extLst>
          </p:cNvPr>
          <p:cNvSpPr>
            <a:spLocks noGrp="1"/>
          </p:cNvSpPr>
          <p:nvPr>
            <p:ph sz="quarter" idx="13"/>
          </p:nvPr>
        </p:nvSpPr>
        <p:spPr>
          <a:xfrm>
            <a:off x="554587" y="1050379"/>
            <a:ext cx="7978034" cy="3671888"/>
          </a:xfrm>
        </p:spPr>
        <p:txBody>
          <a:bodyPr>
            <a:noAutofit/>
          </a:bodyPr>
          <a:lstStyle>
            <a:lvl1pPr>
              <a:lnSpc>
                <a:spcPct val="100000"/>
              </a:lnSpc>
              <a:buClr>
                <a:schemeClr val="accent2"/>
              </a:buClr>
              <a:defRPr sz="1200">
                <a:solidFill>
                  <a:schemeClr val="bg1"/>
                </a:solidFill>
              </a:defRPr>
            </a:lvl1pPr>
            <a:lvl2pPr>
              <a:lnSpc>
                <a:spcPct val="100000"/>
              </a:lnSpc>
              <a:buClr>
                <a:schemeClr val="accent2"/>
              </a:buClr>
              <a:defRPr sz="1050">
                <a:solidFill>
                  <a:schemeClr val="bg1"/>
                </a:solidFill>
              </a:defRPr>
            </a:lvl2pPr>
            <a:lvl3pPr>
              <a:lnSpc>
                <a:spcPct val="100000"/>
              </a:lnSpc>
              <a:buClr>
                <a:schemeClr val="accent2"/>
              </a:buClr>
              <a:defRPr sz="1050">
                <a:solidFill>
                  <a:schemeClr val="bg1"/>
                </a:solidFill>
              </a:defRPr>
            </a:lvl3pPr>
            <a:lvl4pPr>
              <a:lnSpc>
                <a:spcPct val="100000"/>
              </a:lnSpc>
              <a:buClr>
                <a:schemeClr val="accent2"/>
              </a:buClr>
              <a:defRPr sz="1050">
                <a:solidFill>
                  <a:schemeClr val="bg1"/>
                </a:solidFill>
              </a:defRPr>
            </a:lvl4pPr>
            <a:lvl5pPr>
              <a:lnSpc>
                <a:spcPct val="100000"/>
              </a:lnSpc>
              <a:buClr>
                <a:schemeClr val="accent2"/>
              </a:buCl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Rectangle 33">
            <a:extLst>
              <a:ext uri="{FF2B5EF4-FFF2-40B4-BE49-F238E27FC236}">
                <a16:creationId xmlns:a16="http://schemas.microsoft.com/office/drawing/2014/main" id="{2D76F924-4533-6447-8EA4-CD0397FF3DA9}"/>
              </a:ext>
            </a:extLst>
          </p:cNvPr>
          <p:cNvSpPr/>
          <p:nvPr userDrawn="1"/>
        </p:nvSpPr>
        <p:spPr>
          <a:xfrm>
            <a:off x="0" y="774780"/>
            <a:ext cx="323127" cy="4368720"/>
          </a:xfrm>
          <a:prstGeom prst="rect">
            <a:avLst/>
          </a:prstGeom>
          <a:solidFill>
            <a:schemeClr val="bg1">
              <a:lumMod val="20000"/>
              <a:lumOff val="8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36" name="Straight Connector 35">
            <a:extLst>
              <a:ext uri="{FF2B5EF4-FFF2-40B4-BE49-F238E27FC236}">
                <a16:creationId xmlns:a16="http://schemas.microsoft.com/office/drawing/2014/main" id="{15EF924D-23E6-D244-A1B7-E762C020256B}"/>
              </a:ext>
            </a:extLst>
          </p:cNvPr>
          <p:cNvCxnSpPr>
            <a:cxnSpLocks/>
          </p:cNvCxnSpPr>
          <p:nvPr userDrawn="1"/>
        </p:nvCxnSpPr>
        <p:spPr>
          <a:xfrm>
            <a:off x="323127" y="0"/>
            <a:ext cx="0" cy="5143500"/>
          </a:xfrm>
          <a:prstGeom prst="line">
            <a:avLst/>
          </a:prstGeom>
          <a:ln w="6350" cap="rnd">
            <a:solidFill>
              <a:schemeClr val="bg1">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9" name="图片 8" descr="黑白色的标志&#10;&#10;描述已自动生成">
            <a:extLst>
              <a:ext uri="{FF2B5EF4-FFF2-40B4-BE49-F238E27FC236}">
                <a16:creationId xmlns:a16="http://schemas.microsoft.com/office/drawing/2014/main" id="{E0604538-12F7-44F4-A0BB-FB6ABBF7D82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621780" y="4648675"/>
            <a:ext cx="1007117" cy="339885"/>
          </a:xfrm>
          <a:prstGeom prst="rect">
            <a:avLst/>
          </a:prstGeom>
        </p:spPr>
      </p:pic>
      <p:sp>
        <p:nvSpPr>
          <p:cNvPr id="11" name="Title 1">
            <a:extLst>
              <a:ext uri="{FF2B5EF4-FFF2-40B4-BE49-F238E27FC236}">
                <a16:creationId xmlns:a16="http://schemas.microsoft.com/office/drawing/2014/main" id="{B200C1D1-979C-4ADB-8154-1C3D24AA35C9}"/>
              </a:ext>
            </a:extLst>
          </p:cNvPr>
          <p:cNvSpPr>
            <a:spLocks noGrp="1"/>
          </p:cNvSpPr>
          <p:nvPr>
            <p:ph type="ctrTitle"/>
          </p:nvPr>
        </p:nvSpPr>
        <p:spPr>
          <a:xfrm>
            <a:off x="323127" y="116293"/>
            <a:ext cx="8209498" cy="544112"/>
          </a:xfrm>
        </p:spPr>
        <p:txBody>
          <a:bodyPr lIns="91440" rIns="0" anchor="ctr">
            <a:noAutofit/>
          </a:bodyPr>
          <a:lstStyle>
            <a:lvl1pPr algn="l">
              <a:defRPr sz="2100" b="1" i="0" kern="0" cap="none" spc="150" baseline="0">
                <a:solidFill>
                  <a:schemeClr val="bg1"/>
                </a:solidFill>
                <a:latin typeface="+mj-lt"/>
                <a:cs typeface="Arial" panose="020B0604020202020204" pitchFamily="34" charset="0"/>
              </a:defRPr>
            </a:lvl1pPr>
          </a:lstStyle>
          <a:p>
            <a:endParaRPr lang="en-US"/>
          </a:p>
        </p:txBody>
      </p:sp>
      <p:sp>
        <p:nvSpPr>
          <p:cNvPr id="12" name="Slide Number Placeholder 4">
            <a:extLst>
              <a:ext uri="{FF2B5EF4-FFF2-40B4-BE49-F238E27FC236}">
                <a16:creationId xmlns:a16="http://schemas.microsoft.com/office/drawing/2014/main" id="{5F4307F9-3466-4DE0-9FF4-70E2CD693D6F}"/>
              </a:ext>
            </a:extLst>
          </p:cNvPr>
          <p:cNvSpPr txBox="1">
            <a:spLocks/>
          </p:cNvSpPr>
          <p:nvPr userDrawn="1"/>
        </p:nvSpPr>
        <p:spPr>
          <a:xfrm>
            <a:off x="8751093" y="4754294"/>
            <a:ext cx="314776" cy="273843"/>
          </a:xfrm>
          <a:prstGeom prst="rect">
            <a:avLst/>
          </a:prstGeom>
        </p:spPr>
        <p:txBody>
          <a:bodyPr vert="horz" lIns="68580" tIns="34290" rIns="68580" bIns="34290" rtlCol="0" anchor="ctr"/>
          <a:lstStyle>
            <a:defPPr>
              <a:defRPr lang="en-US"/>
            </a:defPPr>
            <a:lvl1pPr marL="0" algn="ctr" defTabSz="914400" rtl="0" eaLnBrk="1" latinLnBrk="0" hangingPunct="1">
              <a:defRPr sz="10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1FEFF75-79D2-EE46-877B-299D1510E681}" type="slidenum">
              <a:rPr lang="en-US" sz="750" smtClean="0"/>
              <a:pPr/>
              <a:t>‹#›</a:t>
            </a:fld>
            <a:endParaRPr lang="en-US" sz="750"/>
          </a:p>
        </p:txBody>
      </p:sp>
    </p:spTree>
    <p:extLst>
      <p:ext uri="{BB962C8B-B14F-4D97-AF65-F5344CB8AC3E}">
        <p14:creationId xmlns:p14="http://schemas.microsoft.com/office/powerpoint/2010/main" val="2518520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Big Statement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9574F5-BA87-58BE-7528-066F9D473B4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571986" y="0"/>
            <a:ext cx="4572014" cy="5143500"/>
          </a:xfrm>
          <a:prstGeom prst="rect">
            <a:avLst/>
          </a:prstGeom>
        </p:spPr>
      </p:pic>
      <p:cxnSp>
        <p:nvCxnSpPr>
          <p:cNvPr id="10" name="Straight Connector 9">
            <a:extLst>
              <a:ext uri="{FF2B5EF4-FFF2-40B4-BE49-F238E27FC236}">
                <a16:creationId xmlns:a16="http://schemas.microsoft.com/office/drawing/2014/main" id="{28092AFE-458C-AC4F-812E-BDF60B1E03D5}"/>
              </a:ext>
            </a:extLst>
          </p:cNvPr>
          <p:cNvCxnSpPr>
            <a:cxnSpLocks/>
          </p:cNvCxnSpPr>
          <p:nvPr userDrawn="1"/>
        </p:nvCxnSpPr>
        <p:spPr>
          <a:xfrm>
            <a:off x="4045922" y="1006648"/>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E4D1DB9-70A5-184B-8D04-F01DBF98508E}"/>
              </a:ext>
            </a:extLst>
          </p:cNvPr>
          <p:cNvCxnSpPr>
            <a:cxnSpLocks/>
          </p:cNvCxnSpPr>
          <p:nvPr userDrawn="1"/>
        </p:nvCxnSpPr>
        <p:spPr>
          <a:xfrm>
            <a:off x="4572000" y="4439173"/>
            <a:ext cx="4572000" cy="0"/>
          </a:xfrm>
          <a:prstGeom prst="line">
            <a:avLst/>
          </a:prstGeom>
          <a:ln w="635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9889183-C784-3C43-93F7-3DE064422671}"/>
              </a:ext>
            </a:extLst>
          </p:cNvPr>
          <p:cNvCxnSpPr>
            <a:cxnSpLocks/>
          </p:cNvCxnSpPr>
          <p:nvPr userDrawn="1"/>
        </p:nvCxnSpPr>
        <p:spPr>
          <a:xfrm>
            <a:off x="323127" y="0"/>
            <a:ext cx="0" cy="5143500"/>
          </a:xfrm>
          <a:prstGeom prst="line">
            <a:avLst/>
          </a:prstGeom>
          <a:ln w="6350" cap="rnd">
            <a:solidFill>
              <a:schemeClr val="bg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186D26A2-BA5D-864E-8F4F-2E426D01A721}"/>
              </a:ext>
            </a:extLst>
          </p:cNvPr>
          <p:cNvSpPr>
            <a:spLocks noGrp="1"/>
          </p:cNvSpPr>
          <p:nvPr>
            <p:ph type="ctrTitle"/>
          </p:nvPr>
        </p:nvSpPr>
        <p:spPr>
          <a:xfrm>
            <a:off x="575830" y="328003"/>
            <a:ext cx="3822227" cy="4111160"/>
          </a:xfrm>
        </p:spPr>
        <p:txBody>
          <a:bodyPr lIns="91440" rIns="0" anchor="ctr">
            <a:noAutofit/>
          </a:bodyPr>
          <a:lstStyle>
            <a:lvl1pPr algn="l">
              <a:defRPr sz="2700" b="1" i="0" cap="none" baseline="0">
                <a:solidFill>
                  <a:schemeClr val="bg1"/>
                </a:solidFill>
                <a:latin typeface="Arial" panose="020B0604020202020204" pitchFamily="34" charset="0"/>
                <a:cs typeface="Arial" panose="020B0604020202020204" pitchFamily="34" charset="0"/>
              </a:defRPr>
            </a:lvl1pPr>
          </a:lstStyle>
          <a:p>
            <a:endParaRPr lang="en-US"/>
          </a:p>
        </p:txBody>
      </p:sp>
      <p:sp>
        <p:nvSpPr>
          <p:cNvPr id="14" name="Rectangle 13">
            <a:extLst>
              <a:ext uri="{FF2B5EF4-FFF2-40B4-BE49-F238E27FC236}">
                <a16:creationId xmlns:a16="http://schemas.microsoft.com/office/drawing/2014/main" id="{B2AC2D8E-6A9F-154F-BE55-9622DA70FFD1}"/>
              </a:ext>
            </a:extLst>
          </p:cNvPr>
          <p:cNvSpPr/>
          <p:nvPr userDrawn="1"/>
        </p:nvSpPr>
        <p:spPr>
          <a:xfrm>
            <a:off x="0" y="4439173"/>
            <a:ext cx="323127" cy="704327"/>
          </a:xfrm>
          <a:prstGeom prst="rect">
            <a:avLst/>
          </a:prstGeom>
          <a:solidFill>
            <a:schemeClr val="bg1">
              <a:lumMod val="20000"/>
              <a:lumOff val="8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5" name="Straight Connector 14">
            <a:extLst>
              <a:ext uri="{FF2B5EF4-FFF2-40B4-BE49-F238E27FC236}">
                <a16:creationId xmlns:a16="http://schemas.microsoft.com/office/drawing/2014/main" id="{B1BDF615-E022-9C45-94E3-CCE57473B5F8}"/>
              </a:ext>
            </a:extLst>
          </p:cNvPr>
          <p:cNvCxnSpPr>
            <a:cxnSpLocks/>
          </p:cNvCxnSpPr>
          <p:nvPr userDrawn="1"/>
        </p:nvCxnSpPr>
        <p:spPr>
          <a:xfrm>
            <a:off x="0" y="4439163"/>
            <a:ext cx="4572000" cy="0"/>
          </a:xfrm>
          <a:prstGeom prst="line">
            <a:avLst/>
          </a:prstGeom>
          <a:ln w="6350" cap="rnd">
            <a:solidFill>
              <a:schemeClr val="bg1">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8" name="Graphic 17">
            <a:extLst>
              <a:ext uri="{FF2B5EF4-FFF2-40B4-BE49-F238E27FC236}">
                <a16:creationId xmlns:a16="http://schemas.microsoft.com/office/drawing/2014/main" id="{52AB2C2F-2FD0-6F4C-CE78-1FEE3DEB9424}"/>
              </a:ext>
            </a:extLst>
          </p:cNvPr>
          <p:cNvPicPr>
            <a:picLocks noChangeAspect="1"/>
          </p:cNvPicPr>
          <p:nvPr userDrawn="1"/>
        </p:nvPicPr>
        <p:blipFill rotWithShape="1">
          <a:blip r:embed="rId3" cstate="print">
            <a:alphaModFix amt="10000"/>
            <a:extLst>
              <a:ext uri="{28A0092B-C50C-407E-A947-70E740481C1C}">
                <a14:useLocalDpi xmlns:a14="http://schemas.microsoft.com/office/drawing/2010/main"/>
              </a:ext>
              <a:ext uri="{96DAC541-7B7A-43D3-8B79-37D633B846F1}">
                <asvg:svgBlip xmlns:asvg="http://schemas.microsoft.com/office/drawing/2016/SVG/main" r:embed="rId4"/>
              </a:ext>
            </a:extLst>
          </a:blip>
          <a:srcRect l="24549" r="13730" b="54665"/>
          <a:stretch/>
        </p:blipFill>
        <p:spPr>
          <a:xfrm rot="16200000" flipH="1">
            <a:off x="6666383" y="1960394"/>
            <a:ext cx="3306160" cy="1651379"/>
          </a:xfrm>
          <a:prstGeom prst="rect">
            <a:avLst/>
          </a:prstGeom>
        </p:spPr>
      </p:pic>
      <p:pic>
        <p:nvPicPr>
          <p:cNvPr id="21" name="图片 20">
            <a:extLst>
              <a:ext uri="{FF2B5EF4-FFF2-40B4-BE49-F238E27FC236}">
                <a16:creationId xmlns:a16="http://schemas.microsoft.com/office/drawing/2014/main" id="{AE2120F9-EB66-49E6-A8FC-E36E0032A867}"/>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7931513" y="166145"/>
            <a:ext cx="980351" cy="323718"/>
          </a:xfrm>
          <a:prstGeom prst="rect">
            <a:avLst/>
          </a:prstGeom>
        </p:spPr>
      </p:pic>
      <p:sp>
        <p:nvSpPr>
          <p:cNvPr id="19" name="Slide Number Placeholder 4">
            <a:extLst>
              <a:ext uri="{FF2B5EF4-FFF2-40B4-BE49-F238E27FC236}">
                <a16:creationId xmlns:a16="http://schemas.microsoft.com/office/drawing/2014/main" id="{91918CD2-7883-4092-9107-406018DB65EB}"/>
              </a:ext>
            </a:extLst>
          </p:cNvPr>
          <p:cNvSpPr txBox="1">
            <a:spLocks/>
          </p:cNvSpPr>
          <p:nvPr userDrawn="1"/>
        </p:nvSpPr>
        <p:spPr>
          <a:xfrm>
            <a:off x="8751093" y="4754294"/>
            <a:ext cx="314776" cy="273843"/>
          </a:xfrm>
          <a:prstGeom prst="rect">
            <a:avLst/>
          </a:prstGeom>
        </p:spPr>
        <p:txBody>
          <a:bodyPr vert="horz" lIns="68580" tIns="34290" rIns="68580" bIns="34290" rtlCol="0" anchor="ctr"/>
          <a:lstStyle>
            <a:defPPr>
              <a:defRPr lang="en-US"/>
            </a:defPPr>
            <a:lvl1pPr marL="0" algn="ctr" defTabSz="914400" rtl="0" eaLnBrk="1" latinLnBrk="0" hangingPunct="1">
              <a:defRPr sz="10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1FEFF75-79D2-EE46-877B-299D1510E681}" type="slidenum">
              <a:rPr lang="en-US" sz="750" smtClean="0">
                <a:solidFill>
                  <a:srgbClr val="FFFFFF"/>
                </a:solidFill>
              </a:rPr>
              <a:pPr/>
              <a:t>‹#›</a:t>
            </a:fld>
            <a:endParaRPr lang="en-US" sz="750">
              <a:solidFill>
                <a:srgbClr val="FFFFFF"/>
              </a:solidFill>
            </a:endParaRPr>
          </a:p>
        </p:txBody>
      </p:sp>
    </p:spTree>
    <p:extLst>
      <p:ext uri="{BB962C8B-B14F-4D97-AF65-F5344CB8AC3E}">
        <p14:creationId xmlns:p14="http://schemas.microsoft.com/office/powerpoint/2010/main" val="880043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_Cover Slide 1">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3A6413-141D-402E-AB12-330C186D62D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 y="0"/>
            <a:ext cx="9154231" cy="5143500"/>
          </a:xfrm>
          <a:prstGeom prst="rect">
            <a:avLst/>
          </a:prstGeom>
        </p:spPr>
      </p:pic>
      <p:sp>
        <p:nvSpPr>
          <p:cNvPr id="41" name="Rectangle 40">
            <a:extLst>
              <a:ext uri="{FF2B5EF4-FFF2-40B4-BE49-F238E27FC236}">
                <a16:creationId xmlns:a16="http://schemas.microsoft.com/office/drawing/2014/main" id="{334A6C63-1D0F-4742-AC4C-4926465A3002}"/>
              </a:ext>
            </a:extLst>
          </p:cNvPr>
          <p:cNvSpPr/>
          <p:nvPr userDrawn="1"/>
        </p:nvSpPr>
        <p:spPr>
          <a:xfrm>
            <a:off x="0" y="14384"/>
            <a:ext cx="323125" cy="2566306"/>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3" name="Straight Connector 12">
            <a:extLst>
              <a:ext uri="{FF2B5EF4-FFF2-40B4-BE49-F238E27FC236}">
                <a16:creationId xmlns:a16="http://schemas.microsoft.com/office/drawing/2014/main" id="{9FD1A4A1-F9FD-0F4B-8AA6-C9D753E23C46}"/>
              </a:ext>
            </a:extLst>
          </p:cNvPr>
          <p:cNvCxnSpPr>
            <a:cxnSpLocks/>
          </p:cNvCxnSpPr>
          <p:nvPr userDrawn="1"/>
        </p:nvCxnSpPr>
        <p:spPr>
          <a:xfrm>
            <a:off x="0" y="2571750"/>
            <a:ext cx="9144000" cy="0"/>
          </a:xfrm>
          <a:prstGeom prst="line">
            <a:avLst/>
          </a:prstGeom>
          <a:ln w="635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Title 30">
            <a:extLst>
              <a:ext uri="{FF2B5EF4-FFF2-40B4-BE49-F238E27FC236}">
                <a16:creationId xmlns:a16="http://schemas.microsoft.com/office/drawing/2014/main" id="{00614C44-3957-3F4E-A7E1-AC6ADA4BC800}"/>
              </a:ext>
            </a:extLst>
          </p:cNvPr>
          <p:cNvSpPr>
            <a:spLocks noGrp="1"/>
          </p:cNvSpPr>
          <p:nvPr>
            <p:ph type="title"/>
          </p:nvPr>
        </p:nvSpPr>
        <p:spPr>
          <a:xfrm>
            <a:off x="616350" y="2832633"/>
            <a:ext cx="5295900" cy="746936"/>
          </a:xfrm>
        </p:spPr>
        <p:txBody>
          <a:bodyPr anchor="t">
            <a:noAutofit/>
          </a:bodyPr>
          <a:lstStyle>
            <a:lvl1pPr>
              <a:defRPr sz="3000" kern="0" spc="150" baseline="0">
                <a:solidFill>
                  <a:srgbClr val="FFFFFF"/>
                </a:solidFill>
              </a:defRPr>
            </a:lvl1pPr>
          </a:lstStyle>
          <a:p>
            <a:endParaRPr lang="en-US"/>
          </a:p>
        </p:txBody>
      </p:sp>
      <p:sp>
        <p:nvSpPr>
          <p:cNvPr id="34" name="Subtitle 2">
            <a:extLst>
              <a:ext uri="{FF2B5EF4-FFF2-40B4-BE49-F238E27FC236}">
                <a16:creationId xmlns:a16="http://schemas.microsoft.com/office/drawing/2014/main" id="{5483818A-02DC-F842-BC70-E44EDAF3ED92}"/>
              </a:ext>
            </a:extLst>
          </p:cNvPr>
          <p:cNvSpPr>
            <a:spLocks noGrp="1"/>
          </p:cNvSpPr>
          <p:nvPr>
            <p:ph type="subTitle" idx="1"/>
          </p:nvPr>
        </p:nvSpPr>
        <p:spPr>
          <a:xfrm>
            <a:off x="685800" y="4292863"/>
            <a:ext cx="3147815" cy="360098"/>
          </a:xfrm>
          <a:prstGeom prst="rect">
            <a:avLst/>
          </a:prstGeom>
        </p:spPr>
        <p:txBody>
          <a:bodyPr wrap="square" lIns="0" tIns="0" rIns="0" bIns="0" anchor="ctr">
            <a:noAutofit/>
          </a:bodyPr>
          <a:lstStyle>
            <a:lvl1pPr marL="0" indent="0" algn="l">
              <a:buNone/>
              <a:defRPr sz="1050" b="0">
                <a:solidFill>
                  <a:schemeClr val="tx1"/>
                </a:solidFill>
                <a:latin typeface="+mj-lt"/>
              </a:defRPr>
            </a:lvl1pPr>
            <a:lvl2pPr marL="342892" indent="0" algn="ctr">
              <a:buNone/>
              <a:defRPr sz="1500"/>
            </a:lvl2pPr>
            <a:lvl3pPr marL="685784" indent="0" algn="ctr">
              <a:buNone/>
              <a:defRPr sz="1350"/>
            </a:lvl3pPr>
            <a:lvl4pPr marL="1028675"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2" indent="0" algn="ctr">
              <a:buNone/>
              <a:defRPr sz="1200"/>
            </a:lvl9pPr>
          </a:lstStyle>
          <a:p>
            <a:endParaRPr lang="en-US"/>
          </a:p>
        </p:txBody>
      </p:sp>
      <p:cxnSp>
        <p:nvCxnSpPr>
          <p:cNvPr id="36" name="Straight Connector 35">
            <a:extLst>
              <a:ext uri="{FF2B5EF4-FFF2-40B4-BE49-F238E27FC236}">
                <a16:creationId xmlns:a16="http://schemas.microsoft.com/office/drawing/2014/main" id="{F8CC36B1-AF46-6249-8A92-38DCBA430D28}"/>
              </a:ext>
            </a:extLst>
          </p:cNvPr>
          <p:cNvCxnSpPr>
            <a:cxnSpLocks/>
          </p:cNvCxnSpPr>
          <p:nvPr userDrawn="1"/>
        </p:nvCxnSpPr>
        <p:spPr>
          <a:xfrm flipV="1">
            <a:off x="323127" y="-26044"/>
            <a:ext cx="0" cy="2595072"/>
          </a:xfrm>
          <a:prstGeom prst="line">
            <a:avLst/>
          </a:prstGeom>
          <a:ln w="635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3E0F92AB-0EA1-F047-978A-12B12E5A095C}"/>
              </a:ext>
            </a:extLst>
          </p:cNvPr>
          <p:cNvCxnSpPr>
            <a:cxnSpLocks/>
          </p:cNvCxnSpPr>
          <p:nvPr userDrawn="1"/>
        </p:nvCxnSpPr>
        <p:spPr>
          <a:xfrm flipV="1">
            <a:off x="8821838" y="2571750"/>
            <a:ext cx="0" cy="2595072"/>
          </a:xfrm>
          <a:prstGeom prst="line">
            <a:avLst/>
          </a:prstGeom>
          <a:ln w="6350" cap="rnd">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Graphic 11">
            <a:extLst>
              <a:ext uri="{FF2B5EF4-FFF2-40B4-BE49-F238E27FC236}">
                <a16:creationId xmlns:a16="http://schemas.microsoft.com/office/drawing/2014/main" id="{8D737A7F-9D43-B6FF-B008-086537FF4770}"/>
              </a:ext>
            </a:extLst>
          </p:cNvPr>
          <p:cNvPicPr>
            <a:picLocks noChangeAspect="1"/>
          </p:cNvPicPr>
          <p:nvPr userDrawn="1"/>
        </p:nvPicPr>
        <p:blipFill rotWithShape="1">
          <a:blip r:embed="rId3" cstate="print">
            <a:alphaModFix amt="10000"/>
            <a:extLst>
              <a:ext uri="{28A0092B-C50C-407E-A947-70E740481C1C}">
                <a14:useLocalDpi xmlns:a14="http://schemas.microsoft.com/office/drawing/2010/main"/>
              </a:ext>
              <a:ext uri="{96DAC541-7B7A-43D3-8B79-37D633B846F1}">
                <asvg:svgBlip xmlns:asvg="http://schemas.microsoft.com/office/drawing/2016/SVG/main" r:embed="rId4"/>
              </a:ext>
            </a:extLst>
          </a:blip>
          <a:srcRect l="24549" r="13730" b="54665"/>
          <a:stretch/>
        </p:blipFill>
        <p:spPr>
          <a:xfrm rot="16200000">
            <a:off x="7241528" y="658914"/>
            <a:ext cx="2551153" cy="1274264"/>
          </a:xfrm>
          <a:prstGeom prst="rect">
            <a:avLst/>
          </a:prstGeom>
        </p:spPr>
      </p:pic>
      <p:pic>
        <p:nvPicPr>
          <p:cNvPr id="14" name="图片 13">
            <a:extLst>
              <a:ext uri="{FF2B5EF4-FFF2-40B4-BE49-F238E27FC236}">
                <a16:creationId xmlns:a16="http://schemas.microsoft.com/office/drawing/2014/main" id="{CDD3F28A-57C1-4360-B1BF-01BC7C4E759F}"/>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671512" y="1653074"/>
            <a:ext cx="1820717" cy="601212"/>
          </a:xfrm>
          <a:prstGeom prst="rect">
            <a:avLst/>
          </a:prstGeom>
        </p:spPr>
      </p:pic>
    </p:spTree>
    <p:extLst>
      <p:ext uri="{BB962C8B-B14F-4D97-AF65-F5344CB8AC3E}">
        <p14:creationId xmlns:p14="http://schemas.microsoft.com/office/powerpoint/2010/main" val="16896523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Title Slide - Opt 1">
    <p:spTree>
      <p:nvGrpSpPr>
        <p:cNvPr id="1" name=""/>
        <p:cNvGrpSpPr/>
        <p:nvPr/>
      </p:nvGrpSpPr>
      <p:grpSpPr>
        <a:xfrm>
          <a:off x="0" y="0"/>
          <a:ext cx="0" cy="0"/>
          <a:chOff x="0" y="0"/>
          <a:chExt cx="0" cy="0"/>
        </a:xfrm>
      </p:grpSpPr>
      <p:pic>
        <p:nvPicPr>
          <p:cNvPr id="4" name="图片 3" descr="徽标&#10;&#10;AI 生成的内容可能不正确。">
            <a:extLst>
              <a:ext uri="{FF2B5EF4-FFF2-40B4-BE49-F238E27FC236}">
                <a16:creationId xmlns:a16="http://schemas.microsoft.com/office/drawing/2014/main" id="{7CF00058-AE42-3DEB-2EEF-886DB765557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72077" y="4551255"/>
            <a:ext cx="1024095" cy="391420"/>
          </a:xfrm>
          <a:prstGeom prst="rect">
            <a:avLst/>
          </a:prstGeom>
        </p:spPr>
      </p:pic>
      <p:sp>
        <p:nvSpPr>
          <p:cNvPr id="20" name="Picture Placeholder 19">
            <a:extLst>
              <a:ext uri="{FF2B5EF4-FFF2-40B4-BE49-F238E27FC236}">
                <a16:creationId xmlns:a16="http://schemas.microsoft.com/office/drawing/2014/main" id="{311B3D8A-5618-EA48-7E64-8B1AD4661464}"/>
              </a:ext>
            </a:extLst>
          </p:cNvPr>
          <p:cNvSpPr>
            <a:spLocks noGrp="1"/>
          </p:cNvSpPr>
          <p:nvPr>
            <p:ph type="pic" sz="quarter" idx="10" hasCustomPrompt="1"/>
          </p:nvPr>
        </p:nvSpPr>
        <p:spPr>
          <a:xfrm>
            <a:off x="2099270" y="812819"/>
            <a:ext cx="4929508" cy="3499590"/>
          </a:xfrm>
          <a:prstGeom prst="roundRect">
            <a:avLst>
              <a:gd name="adj" fmla="val 25050"/>
            </a:avLst>
          </a:prstGeom>
          <a:ln>
            <a:noFill/>
          </a:ln>
        </p:spPr>
        <p:txBody>
          <a:bodyPr/>
          <a:lstStyle>
            <a:lvl1pPr marL="128588" indent="-128588">
              <a:buFont typeface="Arial" panose="020B0604020202020204" pitchFamily="34" charset="0"/>
              <a:buChar char="•"/>
              <a:defRPr/>
            </a:lvl1pPr>
          </a:lstStyle>
          <a:p>
            <a:pPr marL="128588" marR="0" lvl="0" indent="-128588" algn="l" defTabSz="685800" rtl="0" eaLnBrk="1" fontAlgn="auto" latinLnBrk="0" hangingPunct="1">
              <a:lnSpc>
                <a:spcPct val="100000"/>
              </a:lnSpc>
              <a:spcBef>
                <a:spcPts val="750"/>
              </a:spcBef>
              <a:spcAft>
                <a:spcPts val="0"/>
              </a:spcAft>
              <a:buClr>
                <a:schemeClr val="accent1"/>
              </a:buClr>
              <a:buSzTx/>
              <a:buFont typeface="Arial" panose="020B0604020202020204" pitchFamily="34" charset="0"/>
              <a:buChar char="•"/>
              <a:tabLst/>
              <a:defRPr/>
            </a:pPr>
            <a:r>
              <a:rPr lang="zh-CN" altLang="en-US"/>
              <a:t>点击中间的图标来选择图片，图片将根据页面比例进行自动裁剪；请确保图片有浅色的顶部和左轮廓线，以便与标题形成足够的对比</a:t>
            </a:r>
            <a:endParaRPr lang="en-US" altLang="zh-CN"/>
          </a:p>
        </p:txBody>
      </p:sp>
      <p:sp>
        <p:nvSpPr>
          <p:cNvPr id="2" name="Title 1">
            <a:extLst>
              <a:ext uri="{FF2B5EF4-FFF2-40B4-BE49-F238E27FC236}">
                <a16:creationId xmlns:a16="http://schemas.microsoft.com/office/drawing/2014/main" id="{F115DEA2-8A41-98FC-D70B-A6D8B4C58DB6}"/>
              </a:ext>
            </a:extLst>
          </p:cNvPr>
          <p:cNvSpPr>
            <a:spLocks noGrp="1"/>
          </p:cNvSpPr>
          <p:nvPr>
            <p:ph type="ctrTitle"/>
          </p:nvPr>
        </p:nvSpPr>
        <p:spPr>
          <a:xfrm>
            <a:off x="260605" y="288036"/>
            <a:ext cx="8610743" cy="747897"/>
          </a:xfrm>
          <a:prstGeom prst="rect">
            <a:avLst/>
          </a:prstGeom>
        </p:spPr>
        <p:txBody>
          <a:bodyPr wrap="square" anchor="t" anchorCtr="0">
            <a:spAutoFit/>
          </a:bodyPr>
          <a:lstStyle>
            <a:lvl1pPr algn="l">
              <a:lnSpc>
                <a:spcPct val="90000"/>
              </a:lnSpc>
              <a:defRPr sz="5400"/>
            </a:lvl1pPr>
          </a:lstStyle>
          <a:p>
            <a:r>
              <a:rPr lang="zh-CN" altLang="en-US"/>
              <a:t>单击此处编辑母版标题样式</a:t>
            </a:r>
            <a:endParaRPr lang="en-US"/>
          </a:p>
        </p:txBody>
      </p:sp>
      <p:sp>
        <p:nvSpPr>
          <p:cNvPr id="10" name="Text Placeholder 2">
            <a:extLst>
              <a:ext uri="{FF2B5EF4-FFF2-40B4-BE49-F238E27FC236}">
                <a16:creationId xmlns:a16="http://schemas.microsoft.com/office/drawing/2014/main" id="{EA0819B7-9A43-4B60-0A7E-50685BE88D1D}"/>
              </a:ext>
            </a:extLst>
          </p:cNvPr>
          <p:cNvSpPr>
            <a:spLocks noGrp="1"/>
          </p:cNvSpPr>
          <p:nvPr>
            <p:ph type="body" idx="11" hasCustomPrompt="1"/>
          </p:nvPr>
        </p:nvSpPr>
        <p:spPr>
          <a:xfrm>
            <a:off x="4697730" y="4677156"/>
            <a:ext cx="4183380" cy="276999"/>
          </a:xfrm>
          <a:prstGeom prst="rect">
            <a:avLst/>
          </a:prstGeom>
        </p:spPr>
        <p:txBody>
          <a:bodyPr wrap="square" anchor="b" anchorCtr="0">
            <a:spAutoFit/>
          </a:bodyPr>
          <a:lstStyle>
            <a:lvl1pPr marL="0" indent="0" algn="r">
              <a:spcBef>
                <a:spcPts val="0"/>
              </a:spcBef>
              <a:buNone/>
              <a:defRPr sz="900" b="0" i="0" cap="none" baseline="0">
                <a:solidFill>
                  <a:schemeClr val="tx2"/>
                </a:solidFill>
                <a:latin typeface="+mj-lt"/>
                <a:cs typeface="Poppins SemiBold" pitchFamily="2" charset="77"/>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讲者姓名</a:t>
            </a:r>
            <a:endParaRPr lang="en-US" altLang="zh-CN"/>
          </a:p>
          <a:p>
            <a:pPr lvl="0"/>
            <a:r>
              <a:rPr lang="zh-CN" altLang="en-US"/>
              <a:t>职位</a:t>
            </a:r>
            <a:endParaRPr lang="en-US"/>
          </a:p>
        </p:txBody>
      </p:sp>
    </p:spTree>
    <p:extLst>
      <p:ext uri="{BB962C8B-B14F-4D97-AF65-F5344CB8AC3E}">
        <p14:creationId xmlns:p14="http://schemas.microsoft.com/office/powerpoint/2010/main" val="3560237296"/>
      </p:ext>
    </p:extLst>
  </p:cSld>
  <p:clrMapOvr>
    <a:masterClrMapping/>
  </p:clrMapOvr>
  <p:hf hdr="0" ftr="0" dt="0"/>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Callout (Dark Blu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B521A35-CCD5-267C-A917-B8C6AAE9F55B}"/>
              </a:ext>
            </a:extLst>
          </p:cNvPr>
          <p:cNvSpPr/>
          <p:nvPr userDrawn="1"/>
        </p:nvSpPr>
        <p:spPr>
          <a:xfrm>
            <a:off x="8001001" y="1"/>
            <a:ext cx="1142999"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20" name="Straight Connector 19">
            <a:extLst>
              <a:ext uri="{FF2B5EF4-FFF2-40B4-BE49-F238E27FC236}">
                <a16:creationId xmlns:a16="http://schemas.microsoft.com/office/drawing/2014/main" id="{E3C761CB-80DD-247F-6411-348AB4804F99}"/>
              </a:ext>
            </a:extLst>
          </p:cNvPr>
          <p:cNvCxnSpPr>
            <a:cxnSpLocks/>
          </p:cNvCxnSpPr>
          <p:nvPr userDrawn="1"/>
        </p:nvCxnSpPr>
        <p:spPr>
          <a:xfrm>
            <a:off x="0" y="777133"/>
            <a:ext cx="8001000" cy="0"/>
          </a:xfrm>
          <a:prstGeom prst="line">
            <a:avLst/>
          </a:prstGeom>
          <a:ln w="6350" cap="rnd">
            <a:solidFill>
              <a:schemeClr val="bg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1A2C76E-B390-B063-14C7-D345E6E99F23}"/>
              </a:ext>
            </a:extLst>
          </p:cNvPr>
          <p:cNvCxnSpPr>
            <a:cxnSpLocks/>
          </p:cNvCxnSpPr>
          <p:nvPr userDrawn="1"/>
        </p:nvCxnSpPr>
        <p:spPr>
          <a:xfrm>
            <a:off x="8001000" y="774780"/>
            <a:ext cx="1143000" cy="0"/>
          </a:xfrm>
          <a:prstGeom prst="line">
            <a:avLst/>
          </a:prstGeom>
          <a:ln w="635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Rectangle 56">
            <a:extLst>
              <a:ext uri="{FF2B5EF4-FFF2-40B4-BE49-F238E27FC236}">
                <a16:creationId xmlns:a16="http://schemas.microsoft.com/office/drawing/2014/main" id="{0F8BE3D4-C1B5-B942-A177-E653D6F5B018}"/>
              </a:ext>
            </a:extLst>
          </p:cNvPr>
          <p:cNvSpPr/>
          <p:nvPr userDrawn="1"/>
        </p:nvSpPr>
        <p:spPr>
          <a:xfrm>
            <a:off x="4994413" y="777133"/>
            <a:ext cx="3006584" cy="4376694"/>
          </a:xfrm>
          <a:prstGeom prst="rect">
            <a:avLst/>
          </a:prstGeom>
          <a:solidFill>
            <a:schemeClr val="bg1">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8" name="Rectangle 47">
            <a:extLst>
              <a:ext uri="{FF2B5EF4-FFF2-40B4-BE49-F238E27FC236}">
                <a16:creationId xmlns:a16="http://schemas.microsoft.com/office/drawing/2014/main" id="{6142B7C8-7055-8B4A-8068-B2E9263DF940}"/>
              </a:ext>
            </a:extLst>
          </p:cNvPr>
          <p:cNvSpPr/>
          <p:nvPr userDrawn="1"/>
        </p:nvSpPr>
        <p:spPr>
          <a:xfrm>
            <a:off x="0" y="774780"/>
            <a:ext cx="323127" cy="4368720"/>
          </a:xfrm>
          <a:prstGeom prst="rect">
            <a:avLst/>
          </a:prstGeom>
          <a:solidFill>
            <a:schemeClr val="bg1">
              <a:lumMod val="20000"/>
              <a:lumOff val="8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53" name="Straight Connector 52">
            <a:extLst>
              <a:ext uri="{FF2B5EF4-FFF2-40B4-BE49-F238E27FC236}">
                <a16:creationId xmlns:a16="http://schemas.microsoft.com/office/drawing/2014/main" id="{7FC6479A-4876-A64D-98A8-378ED14A2F6C}"/>
              </a:ext>
            </a:extLst>
          </p:cNvPr>
          <p:cNvCxnSpPr>
            <a:cxnSpLocks/>
          </p:cNvCxnSpPr>
          <p:nvPr userDrawn="1"/>
        </p:nvCxnSpPr>
        <p:spPr>
          <a:xfrm>
            <a:off x="323127" y="0"/>
            <a:ext cx="0" cy="5143500"/>
          </a:xfrm>
          <a:prstGeom prst="line">
            <a:avLst/>
          </a:prstGeom>
          <a:ln w="6350" cap="rnd">
            <a:solidFill>
              <a:schemeClr val="bg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5" name="Content Placeholder 7">
            <a:extLst>
              <a:ext uri="{FF2B5EF4-FFF2-40B4-BE49-F238E27FC236}">
                <a16:creationId xmlns:a16="http://schemas.microsoft.com/office/drawing/2014/main" id="{75E71DAC-65AE-204B-85ED-402CC41B0A38}"/>
              </a:ext>
            </a:extLst>
          </p:cNvPr>
          <p:cNvSpPr>
            <a:spLocks noGrp="1"/>
          </p:cNvSpPr>
          <p:nvPr>
            <p:ph sz="quarter" idx="13"/>
          </p:nvPr>
        </p:nvSpPr>
        <p:spPr>
          <a:xfrm>
            <a:off x="554587" y="1050379"/>
            <a:ext cx="4226804" cy="3671888"/>
          </a:xfrm>
        </p:spPr>
        <p:txBody>
          <a:bodyPr>
            <a:noAutofit/>
          </a:bodyPr>
          <a:lstStyle>
            <a:lvl1pPr>
              <a:lnSpc>
                <a:spcPct val="100000"/>
              </a:lnSpc>
              <a:buClr>
                <a:schemeClr val="accent2"/>
              </a:buClr>
              <a:defRPr sz="1200">
                <a:solidFill>
                  <a:schemeClr val="bg1"/>
                </a:solidFill>
              </a:defRPr>
            </a:lvl1pPr>
            <a:lvl2pPr>
              <a:lnSpc>
                <a:spcPct val="100000"/>
              </a:lnSpc>
              <a:buClr>
                <a:schemeClr val="accent2"/>
              </a:buClr>
              <a:defRPr sz="1050">
                <a:solidFill>
                  <a:schemeClr val="bg1"/>
                </a:solidFill>
              </a:defRPr>
            </a:lvl2pPr>
            <a:lvl3pPr>
              <a:lnSpc>
                <a:spcPct val="100000"/>
              </a:lnSpc>
              <a:buClr>
                <a:schemeClr val="accent2"/>
              </a:buClr>
              <a:defRPr sz="1050">
                <a:solidFill>
                  <a:schemeClr val="bg1"/>
                </a:solidFill>
              </a:defRPr>
            </a:lvl3pPr>
            <a:lvl4pPr>
              <a:lnSpc>
                <a:spcPct val="100000"/>
              </a:lnSpc>
              <a:buClr>
                <a:schemeClr val="accent2"/>
              </a:buClr>
              <a:defRPr sz="1050">
                <a:solidFill>
                  <a:schemeClr val="bg1"/>
                </a:solidFill>
              </a:defRPr>
            </a:lvl4pPr>
            <a:lvl5pPr>
              <a:lnSpc>
                <a:spcPct val="100000"/>
              </a:lnSpc>
              <a:buClr>
                <a:schemeClr val="accent2"/>
              </a:buClr>
              <a:defRPr sz="1050">
                <a:solidFill>
                  <a:schemeClr val="bg1"/>
                </a:solidFill>
              </a:defRPr>
            </a:lvl5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59" name="Text Placeholder 58">
            <a:extLst>
              <a:ext uri="{FF2B5EF4-FFF2-40B4-BE49-F238E27FC236}">
                <a16:creationId xmlns:a16="http://schemas.microsoft.com/office/drawing/2014/main" id="{56ED4BD6-2CF2-E340-8AB9-0C78BAF98729}"/>
              </a:ext>
            </a:extLst>
          </p:cNvPr>
          <p:cNvSpPr>
            <a:spLocks noGrp="1"/>
          </p:cNvSpPr>
          <p:nvPr>
            <p:ph type="body" sz="quarter" idx="14"/>
          </p:nvPr>
        </p:nvSpPr>
        <p:spPr>
          <a:xfrm>
            <a:off x="5269808" y="1050132"/>
            <a:ext cx="2455796" cy="3704035"/>
          </a:xfrm>
        </p:spPr>
        <p:txBody>
          <a:bodyPr anchor="ctr" anchorCtr="0">
            <a:noAutofit/>
          </a:bodyPr>
          <a:lstStyle>
            <a:lvl1pPr marL="0" indent="0" algn="ctr">
              <a:lnSpc>
                <a:spcPct val="100000"/>
              </a:lnSpc>
              <a:buNone/>
              <a:defRPr sz="1800" b="1"/>
            </a:lvl1pPr>
          </a:lstStyle>
          <a:p>
            <a:pPr lvl="0"/>
            <a:r>
              <a:rPr lang="zh-CN" altLang="en-US"/>
              <a:t>单击此处编辑母版文本样式</a:t>
            </a:r>
          </a:p>
        </p:txBody>
      </p:sp>
      <p:pic>
        <p:nvPicPr>
          <p:cNvPr id="60" name="Graphic 59" descr="Caret Left with solid fill">
            <a:extLst>
              <a:ext uri="{FF2B5EF4-FFF2-40B4-BE49-F238E27FC236}">
                <a16:creationId xmlns:a16="http://schemas.microsoft.com/office/drawing/2014/main" id="{26F23651-4624-254C-A564-2B3CA0055CD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326255" y="925867"/>
            <a:ext cx="342900" cy="331191"/>
          </a:xfrm>
          <a:prstGeom prst="rect">
            <a:avLst/>
          </a:prstGeom>
        </p:spPr>
      </p:pic>
      <p:pic>
        <p:nvPicPr>
          <p:cNvPr id="22" name="Graphic 21">
            <a:extLst>
              <a:ext uri="{FF2B5EF4-FFF2-40B4-BE49-F238E27FC236}">
                <a16:creationId xmlns:a16="http://schemas.microsoft.com/office/drawing/2014/main" id="{0F4F76E2-0BEE-0D50-8A25-ADC95571B655}"/>
              </a:ext>
            </a:extLst>
          </p:cNvPr>
          <p:cNvPicPr>
            <a:picLocks noChangeAspect="1"/>
          </p:cNvPicPr>
          <p:nvPr userDrawn="1"/>
        </p:nvPicPr>
        <p:blipFill rotWithShape="1">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r="72310"/>
          <a:stretch/>
        </p:blipFill>
        <p:spPr>
          <a:xfrm>
            <a:off x="8293355" y="8339"/>
            <a:ext cx="558292" cy="758103"/>
          </a:xfrm>
          <a:prstGeom prst="rect">
            <a:avLst/>
          </a:prstGeom>
        </p:spPr>
      </p:pic>
      <p:sp>
        <p:nvSpPr>
          <p:cNvPr id="14" name="Slide Number Placeholder 4">
            <a:extLst>
              <a:ext uri="{FF2B5EF4-FFF2-40B4-BE49-F238E27FC236}">
                <a16:creationId xmlns:a16="http://schemas.microsoft.com/office/drawing/2014/main" id="{0D26028B-050C-42A0-B220-CE6E4190886C}"/>
              </a:ext>
            </a:extLst>
          </p:cNvPr>
          <p:cNvSpPr txBox="1">
            <a:spLocks/>
          </p:cNvSpPr>
          <p:nvPr userDrawn="1"/>
        </p:nvSpPr>
        <p:spPr>
          <a:xfrm>
            <a:off x="8751093" y="4754294"/>
            <a:ext cx="314776" cy="273843"/>
          </a:xfrm>
          <a:prstGeom prst="rect">
            <a:avLst/>
          </a:prstGeom>
        </p:spPr>
        <p:txBody>
          <a:bodyPr vert="horz" lIns="68580" tIns="34290" rIns="68580" bIns="34290" rtlCol="0" anchor="ctr"/>
          <a:lstStyle>
            <a:defPPr>
              <a:defRPr lang="en-US"/>
            </a:defPPr>
            <a:lvl1pPr marL="0" algn="ctr" defTabSz="914400" rtl="0" eaLnBrk="1" latinLnBrk="0" hangingPunct="1">
              <a:defRPr sz="10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1FEFF75-79D2-EE46-877B-299D1510E681}" type="slidenum">
              <a:rPr lang="en-US" sz="750" smtClean="0">
                <a:solidFill>
                  <a:srgbClr val="FFFFFF"/>
                </a:solidFill>
              </a:rPr>
              <a:pPr/>
              <a:t>‹#›</a:t>
            </a:fld>
            <a:endParaRPr lang="en-US" sz="750">
              <a:solidFill>
                <a:srgbClr val="FFFFFF"/>
              </a:solidFill>
            </a:endParaRPr>
          </a:p>
        </p:txBody>
      </p:sp>
      <p:sp>
        <p:nvSpPr>
          <p:cNvPr id="15" name="Title 1">
            <a:extLst>
              <a:ext uri="{FF2B5EF4-FFF2-40B4-BE49-F238E27FC236}">
                <a16:creationId xmlns:a16="http://schemas.microsoft.com/office/drawing/2014/main" id="{9D338FA7-7C47-47C1-87CF-597088555C6D}"/>
              </a:ext>
            </a:extLst>
          </p:cNvPr>
          <p:cNvSpPr>
            <a:spLocks noGrp="1"/>
          </p:cNvSpPr>
          <p:nvPr>
            <p:ph type="ctrTitle"/>
          </p:nvPr>
        </p:nvSpPr>
        <p:spPr>
          <a:xfrm>
            <a:off x="323127" y="116293"/>
            <a:ext cx="8209498" cy="544112"/>
          </a:xfrm>
        </p:spPr>
        <p:txBody>
          <a:bodyPr lIns="91440" rIns="0" anchor="ctr">
            <a:noAutofit/>
          </a:bodyPr>
          <a:lstStyle>
            <a:lvl1pPr algn="l">
              <a:defRPr sz="2100" b="1" i="0" kern="0" cap="none" spc="150" baseline="0">
                <a:solidFill>
                  <a:schemeClr val="bg1"/>
                </a:solidFill>
                <a:latin typeface="+mj-lt"/>
                <a:cs typeface="Arial" panose="020B0604020202020204" pitchFamily="34" charset="0"/>
              </a:defRPr>
            </a:lvl1pPr>
          </a:lstStyle>
          <a:p>
            <a:endParaRPr lang="en-US"/>
          </a:p>
        </p:txBody>
      </p:sp>
    </p:spTree>
    <p:extLst>
      <p:ext uri="{BB962C8B-B14F-4D97-AF65-F5344CB8AC3E}">
        <p14:creationId xmlns:p14="http://schemas.microsoft.com/office/powerpoint/2010/main" val="1185283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4_Blank">
    <p:spTree>
      <p:nvGrpSpPr>
        <p:cNvPr id="1" name=""/>
        <p:cNvGrpSpPr/>
        <p:nvPr/>
      </p:nvGrpSpPr>
      <p:grpSpPr>
        <a:xfrm>
          <a:off x="0" y="0"/>
          <a:ext cx="0" cy="0"/>
          <a:chOff x="0" y="0"/>
          <a:chExt cx="0" cy="0"/>
        </a:xfrm>
      </p:grpSpPr>
      <p:pic>
        <p:nvPicPr>
          <p:cNvPr id="7" name="图片 6" descr="黑白色的标志&#10;&#10;描述已自动生成">
            <a:extLst>
              <a:ext uri="{FF2B5EF4-FFF2-40B4-BE49-F238E27FC236}">
                <a16:creationId xmlns:a16="http://schemas.microsoft.com/office/drawing/2014/main" id="{3913DCE0-A83A-45B4-9E74-3A87655E28A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621780" y="4648675"/>
            <a:ext cx="1007117" cy="339885"/>
          </a:xfrm>
          <a:prstGeom prst="rect">
            <a:avLst/>
          </a:prstGeom>
        </p:spPr>
      </p:pic>
      <p:cxnSp>
        <p:nvCxnSpPr>
          <p:cNvPr id="22" name="Straight Connector 21">
            <a:extLst>
              <a:ext uri="{FF2B5EF4-FFF2-40B4-BE49-F238E27FC236}">
                <a16:creationId xmlns:a16="http://schemas.microsoft.com/office/drawing/2014/main" id="{33F2443A-AA37-3E44-8C98-A20C8F686D33}"/>
              </a:ext>
            </a:extLst>
          </p:cNvPr>
          <p:cNvCxnSpPr>
            <a:cxnSpLocks/>
          </p:cNvCxnSpPr>
          <p:nvPr userDrawn="1"/>
        </p:nvCxnSpPr>
        <p:spPr>
          <a:xfrm>
            <a:off x="0" y="777133"/>
            <a:ext cx="323127" cy="0"/>
          </a:xfrm>
          <a:prstGeom prst="line">
            <a:avLst/>
          </a:prstGeom>
          <a:ln w="6350" cap="rnd">
            <a:solidFill>
              <a:schemeClr val="bg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2D76F924-4533-6447-8EA4-CD0397FF3DA9}"/>
              </a:ext>
            </a:extLst>
          </p:cNvPr>
          <p:cNvSpPr/>
          <p:nvPr userDrawn="1"/>
        </p:nvSpPr>
        <p:spPr>
          <a:xfrm>
            <a:off x="0" y="774780"/>
            <a:ext cx="323127" cy="4368720"/>
          </a:xfrm>
          <a:prstGeom prst="rect">
            <a:avLst/>
          </a:prstGeom>
          <a:solidFill>
            <a:schemeClr val="bg1">
              <a:lumMod val="20000"/>
              <a:lumOff val="8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36" name="Straight Connector 35">
            <a:extLst>
              <a:ext uri="{FF2B5EF4-FFF2-40B4-BE49-F238E27FC236}">
                <a16:creationId xmlns:a16="http://schemas.microsoft.com/office/drawing/2014/main" id="{15EF924D-23E6-D244-A1B7-E762C020256B}"/>
              </a:ext>
            </a:extLst>
          </p:cNvPr>
          <p:cNvCxnSpPr>
            <a:cxnSpLocks/>
          </p:cNvCxnSpPr>
          <p:nvPr userDrawn="1"/>
        </p:nvCxnSpPr>
        <p:spPr>
          <a:xfrm>
            <a:off x="323127" y="0"/>
            <a:ext cx="0" cy="5143500"/>
          </a:xfrm>
          <a:prstGeom prst="line">
            <a:avLst/>
          </a:prstGeom>
          <a:ln w="6350" cap="rnd">
            <a:solidFill>
              <a:schemeClr val="bg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Slide Number Placeholder 4">
            <a:extLst>
              <a:ext uri="{FF2B5EF4-FFF2-40B4-BE49-F238E27FC236}">
                <a16:creationId xmlns:a16="http://schemas.microsoft.com/office/drawing/2014/main" id="{5B693C02-482B-462D-9267-791F0CEE8BEF}"/>
              </a:ext>
            </a:extLst>
          </p:cNvPr>
          <p:cNvSpPr txBox="1">
            <a:spLocks/>
          </p:cNvSpPr>
          <p:nvPr userDrawn="1"/>
        </p:nvSpPr>
        <p:spPr>
          <a:xfrm>
            <a:off x="8751093" y="4754294"/>
            <a:ext cx="314776" cy="273843"/>
          </a:xfrm>
          <a:prstGeom prst="rect">
            <a:avLst/>
          </a:prstGeom>
        </p:spPr>
        <p:txBody>
          <a:bodyPr vert="horz" lIns="68580" tIns="34290" rIns="68580" bIns="34290" rtlCol="0" anchor="ctr"/>
          <a:lstStyle>
            <a:defPPr>
              <a:defRPr lang="en-US"/>
            </a:defPPr>
            <a:lvl1pPr marL="0" algn="ctr" defTabSz="914400" rtl="0" eaLnBrk="1" latinLnBrk="0" hangingPunct="1">
              <a:defRPr sz="10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1FEFF75-79D2-EE46-877B-299D1510E681}" type="slidenum">
              <a:rPr lang="en-US" sz="750" smtClean="0"/>
              <a:pPr/>
              <a:t>‹#›</a:t>
            </a:fld>
            <a:endParaRPr lang="en-US" sz="750"/>
          </a:p>
        </p:txBody>
      </p:sp>
    </p:spTree>
    <p:extLst>
      <p:ext uri="{BB962C8B-B14F-4D97-AF65-F5344CB8AC3E}">
        <p14:creationId xmlns:p14="http://schemas.microsoft.com/office/powerpoint/2010/main" val="56892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3_Table of Contents 1">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B1494E42-4A02-E444-AB1B-C7A6E45CE19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996632" cy="5143500"/>
          </a:xfrm>
          <a:prstGeom prst="rect">
            <a:avLst/>
          </a:prstGeom>
        </p:spPr>
      </p:pic>
      <p:sp>
        <p:nvSpPr>
          <p:cNvPr id="25" name="Rectangle 24">
            <a:extLst>
              <a:ext uri="{FF2B5EF4-FFF2-40B4-BE49-F238E27FC236}">
                <a16:creationId xmlns:a16="http://schemas.microsoft.com/office/drawing/2014/main" id="{2FAE808E-9B8C-A446-BFF3-CDDAD8992FF9}"/>
              </a:ext>
            </a:extLst>
          </p:cNvPr>
          <p:cNvSpPr/>
          <p:nvPr userDrawn="1"/>
        </p:nvSpPr>
        <p:spPr>
          <a:xfrm>
            <a:off x="0" y="4439173"/>
            <a:ext cx="323125" cy="704327"/>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ext Placeholder 13">
            <a:extLst>
              <a:ext uri="{FF2B5EF4-FFF2-40B4-BE49-F238E27FC236}">
                <a16:creationId xmlns:a16="http://schemas.microsoft.com/office/drawing/2014/main" id="{1E93B74F-B856-924B-B11C-2AF42E0CF3A8}"/>
              </a:ext>
            </a:extLst>
          </p:cNvPr>
          <p:cNvSpPr>
            <a:spLocks noGrp="1"/>
          </p:cNvSpPr>
          <p:nvPr>
            <p:ph type="body" sz="quarter" idx="13" hasCustomPrompt="1"/>
          </p:nvPr>
        </p:nvSpPr>
        <p:spPr>
          <a:xfrm>
            <a:off x="2650310" y="781889"/>
            <a:ext cx="2358931" cy="3242897"/>
          </a:xfrm>
        </p:spPr>
        <p:txBody>
          <a:bodyPr>
            <a:normAutofit/>
          </a:bodyPr>
          <a:lstStyle>
            <a:lvl1pPr marL="257175" indent="-257175">
              <a:lnSpc>
                <a:spcPct val="100000"/>
              </a:lnSpc>
              <a:spcBef>
                <a:spcPts val="1800"/>
              </a:spcBef>
              <a:buFont typeface="Arial" panose="020B0604020202020204" pitchFamily="34" charset="0"/>
              <a:buChar char="•"/>
              <a:defRPr sz="1500">
                <a:solidFill>
                  <a:schemeClr val="bg1"/>
                </a:solidFill>
              </a:defRPr>
            </a:lvl1pPr>
          </a:lstStyle>
          <a:p>
            <a:pPr lvl="0"/>
            <a:r>
              <a:rPr lang="en-US"/>
              <a:t>Section Titles</a:t>
            </a:r>
          </a:p>
        </p:txBody>
      </p:sp>
      <p:cxnSp>
        <p:nvCxnSpPr>
          <p:cNvPr id="10" name="Straight Connector 9">
            <a:extLst>
              <a:ext uri="{FF2B5EF4-FFF2-40B4-BE49-F238E27FC236}">
                <a16:creationId xmlns:a16="http://schemas.microsoft.com/office/drawing/2014/main" id="{0B1C78C2-BD35-2B41-92F7-E7CE306FFBFA}"/>
              </a:ext>
            </a:extLst>
          </p:cNvPr>
          <p:cNvCxnSpPr>
            <a:cxnSpLocks/>
          </p:cNvCxnSpPr>
          <p:nvPr userDrawn="1"/>
        </p:nvCxnSpPr>
        <p:spPr>
          <a:xfrm>
            <a:off x="294467" y="1006648"/>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B4C5726-B99B-8943-A197-83C4FA8D4CFD}"/>
              </a:ext>
            </a:extLst>
          </p:cNvPr>
          <p:cNvCxnSpPr>
            <a:cxnSpLocks/>
          </p:cNvCxnSpPr>
          <p:nvPr userDrawn="1"/>
        </p:nvCxnSpPr>
        <p:spPr>
          <a:xfrm>
            <a:off x="0" y="4439173"/>
            <a:ext cx="1996632" cy="0"/>
          </a:xfrm>
          <a:prstGeom prst="line">
            <a:avLst/>
          </a:prstGeom>
          <a:ln w="635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80FABF-CB7B-B643-AE3B-DDF9F6F4E888}"/>
              </a:ext>
            </a:extLst>
          </p:cNvPr>
          <p:cNvCxnSpPr>
            <a:cxnSpLocks/>
          </p:cNvCxnSpPr>
          <p:nvPr userDrawn="1"/>
        </p:nvCxnSpPr>
        <p:spPr>
          <a:xfrm>
            <a:off x="323127" y="4439181"/>
            <a:ext cx="0" cy="704320"/>
          </a:xfrm>
          <a:prstGeom prst="line">
            <a:avLst/>
          </a:prstGeom>
          <a:ln w="635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9132B08-11BF-264F-8217-674B4640C782}"/>
              </a:ext>
            </a:extLst>
          </p:cNvPr>
          <p:cNvCxnSpPr>
            <a:cxnSpLocks/>
          </p:cNvCxnSpPr>
          <p:nvPr userDrawn="1"/>
        </p:nvCxnSpPr>
        <p:spPr>
          <a:xfrm>
            <a:off x="1996633" y="4439174"/>
            <a:ext cx="7141580" cy="0"/>
          </a:xfrm>
          <a:prstGeom prst="line">
            <a:avLst/>
          </a:prstGeom>
          <a:ln w="6350" cap="rnd">
            <a:solidFill>
              <a:schemeClr val="bg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3" name="Text Placeholder 13">
            <a:extLst>
              <a:ext uri="{FF2B5EF4-FFF2-40B4-BE49-F238E27FC236}">
                <a16:creationId xmlns:a16="http://schemas.microsoft.com/office/drawing/2014/main" id="{7CE23973-0751-314C-9308-626CBF111C3D}"/>
              </a:ext>
            </a:extLst>
          </p:cNvPr>
          <p:cNvSpPr>
            <a:spLocks noGrp="1"/>
          </p:cNvSpPr>
          <p:nvPr>
            <p:ph type="body" sz="quarter" idx="14" hasCustomPrompt="1"/>
          </p:nvPr>
        </p:nvSpPr>
        <p:spPr>
          <a:xfrm>
            <a:off x="5584493" y="781889"/>
            <a:ext cx="2358931" cy="3242897"/>
          </a:xfrm>
        </p:spPr>
        <p:txBody>
          <a:bodyPr>
            <a:normAutofit/>
          </a:bodyPr>
          <a:lstStyle>
            <a:lvl1pPr marL="257175" indent="-257175">
              <a:lnSpc>
                <a:spcPct val="100000"/>
              </a:lnSpc>
              <a:spcBef>
                <a:spcPts val="1800"/>
              </a:spcBef>
              <a:buFont typeface="Arial" panose="020B0604020202020204" pitchFamily="34" charset="0"/>
              <a:buChar char="•"/>
              <a:defRPr sz="1500">
                <a:solidFill>
                  <a:schemeClr val="bg1"/>
                </a:solidFill>
              </a:defRPr>
            </a:lvl1pPr>
          </a:lstStyle>
          <a:p>
            <a:pPr lvl="0"/>
            <a:r>
              <a:rPr lang="en-US"/>
              <a:t>Section Titles</a:t>
            </a:r>
          </a:p>
        </p:txBody>
      </p:sp>
      <p:sp>
        <p:nvSpPr>
          <p:cNvPr id="24" name="Title 23">
            <a:extLst>
              <a:ext uri="{FF2B5EF4-FFF2-40B4-BE49-F238E27FC236}">
                <a16:creationId xmlns:a16="http://schemas.microsoft.com/office/drawing/2014/main" id="{D13E1359-7786-0F42-83AD-3176DC90E2C8}"/>
              </a:ext>
            </a:extLst>
          </p:cNvPr>
          <p:cNvSpPr>
            <a:spLocks noGrp="1"/>
          </p:cNvSpPr>
          <p:nvPr>
            <p:ph type="title" hasCustomPrompt="1"/>
          </p:nvPr>
        </p:nvSpPr>
        <p:spPr>
          <a:xfrm>
            <a:off x="10236" y="784843"/>
            <a:ext cx="1996632" cy="3239942"/>
          </a:xfrm>
        </p:spPr>
        <p:txBody>
          <a:bodyPr>
            <a:normAutofit/>
          </a:bodyPr>
          <a:lstStyle>
            <a:lvl1pPr algn="ctr">
              <a:defRPr sz="1800" b="0" spc="450">
                <a:solidFill>
                  <a:srgbClr val="FFFFFF"/>
                </a:solidFill>
              </a:defRPr>
            </a:lvl1pPr>
          </a:lstStyle>
          <a:p>
            <a:r>
              <a:rPr lang="en-US"/>
              <a:t>TABLE OF</a:t>
            </a:r>
            <a:br>
              <a:rPr lang="en-US"/>
            </a:br>
            <a:r>
              <a:rPr lang="en-US"/>
              <a:t>CONTENTS</a:t>
            </a:r>
          </a:p>
        </p:txBody>
      </p:sp>
      <p:sp>
        <p:nvSpPr>
          <p:cNvPr id="26" name="Slide Number Placeholder 4">
            <a:extLst>
              <a:ext uri="{FF2B5EF4-FFF2-40B4-BE49-F238E27FC236}">
                <a16:creationId xmlns:a16="http://schemas.microsoft.com/office/drawing/2014/main" id="{4CED987D-4231-F643-9228-435B859554C6}"/>
              </a:ext>
            </a:extLst>
          </p:cNvPr>
          <p:cNvSpPr>
            <a:spLocks noGrp="1"/>
          </p:cNvSpPr>
          <p:nvPr>
            <p:ph type="sldNum" sz="quarter" idx="12"/>
          </p:nvPr>
        </p:nvSpPr>
        <p:spPr>
          <a:xfrm>
            <a:off x="8751093" y="4754294"/>
            <a:ext cx="314776" cy="273843"/>
          </a:xfrm>
          <a:prstGeom prst="rect">
            <a:avLst/>
          </a:prstGeom>
        </p:spPr>
        <p:txBody>
          <a:bodyPr/>
          <a:lstStyle>
            <a:lvl1pPr algn="ctr">
              <a:defRPr>
                <a:solidFill>
                  <a:schemeClr val="bg2"/>
                </a:solidFill>
              </a:defRPr>
            </a:lvl1pPr>
          </a:lstStyle>
          <a:p>
            <a:fld id="{31FEFF75-79D2-EE46-877B-299D1510E681}" type="slidenum">
              <a:rPr lang="en-US" smtClean="0"/>
              <a:pPr/>
              <a:t>‹#›</a:t>
            </a:fld>
            <a:endParaRPr lang="en-US"/>
          </a:p>
        </p:txBody>
      </p:sp>
      <p:pic>
        <p:nvPicPr>
          <p:cNvPr id="16" name="Picture 15">
            <a:extLst>
              <a:ext uri="{FF2B5EF4-FFF2-40B4-BE49-F238E27FC236}">
                <a16:creationId xmlns:a16="http://schemas.microsoft.com/office/drawing/2014/main" id="{C733A032-31BF-E1C9-029A-6CF4918CA9B8}"/>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1757383"/>
            <a:ext cx="983493" cy="2671547"/>
          </a:xfrm>
          <a:prstGeom prst="rect">
            <a:avLst/>
          </a:prstGeom>
        </p:spPr>
      </p:pic>
      <p:sp>
        <p:nvSpPr>
          <p:cNvPr id="22" name="Text Placeholder 2">
            <a:extLst>
              <a:ext uri="{FF2B5EF4-FFF2-40B4-BE49-F238E27FC236}">
                <a16:creationId xmlns:a16="http://schemas.microsoft.com/office/drawing/2014/main" id="{25DCDCCC-1A3D-46F0-A11A-F51BC979787B}"/>
              </a:ext>
            </a:extLst>
          </p:cNvPr>
          <p:cNvSpPr>
            <a:spLocks noGrp="1"/>
          </p:cNvSpPr>
          <p:nvPr>
            <p:ph type="body" sz="quarter" idx="15" hasCustomPrompt="1"/>
          </p:nvPr>
        </p:nvSpPr>
        <p:spPr>
          <a:xfrm>
            <a:off x="1996632" y="4961019"/>
            <a:ext cx="5626352" cy="172736"/>
          </a:xfrm>
          <a:prstGeom prst="rect">
            <a:avLst/>
          </a:prstGeom>
        </p:spPr>
        <p:txBody>
          <a:bodyPr anchor="b"/>
          <a:lstStyle>
            <a:lvl1pPr marL="0" indent="0">
              <a:buNone/>
              <a:defRPr lang="en-US" sz="600"/>
            </a:lvl1pPr>
          </a:lstStyle>
          <a:p>
            <a:pPr marL="182876" lvl="0" indent="-182876">
              <a:lnSpc>
                <a:spcPct val="110000"/>
              </a:lnSpc>
              <a:spcBef>
                <a:spcPts val="0"/>
              </a:spcBef>
            </a:pPr>
            <a:r>
              <a:rPr lang="en-US"/>
              <a:t>Footer</a:t>
            </a:r>
          </a:p>
        </p:txBody>
      </p:sp>
      <p:pic>
        <p:nvPicPr>
          <p:cNvPr id="29" name="图片 28" descr="黑白色的标志&#10;&#10;描述已自动生成">
            <a:extLst>
              <a:ext uri="{FF2B5EF4-FFF2-40B4-BE49-F238E27FC236}">
                <a16:creationId xmlns:a16="http://schemas.microsoft.com/office/drawing/2014/main" id="{5D14B1DA-79A3-4BDD-B1F5-56BBC35F5064}"/>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7683480" y="4688906"/>
            <a:ext cx="1007117" cy="339885"/>
          </a:xfrm>
          <a:prstGeom prst="rect">
            <a:avLst/>
          </a:prstGeom>
        </p:spPr>
      </p:pic>
    </p:spTree>
    <p:extLst>
      <p:ext uri="{BB962C8B-B14F-4D97-AF65-F5344CB8AC3E}">
        <p14:creationId xmlns:p14="http://schemas.microsoft.com/office/powerpoint/2010/main" val="1883962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Title Slide 2">
    <p:bg>
      <p:bgPr>
        <a:solidFill>
          <a:schemeClr val="accent1">
            <a:alpha val="0"/>
          </a:schemeClr>
        </a:solidFill>
        <a:effectLst/>
      </p:bgPr>
    </p:bg>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CF6F6420-F9C4-E94C-9CFD-D64C4BE4C525}"/>
              </a:ext>
            </a:extLst>
          </p:cNvPr>
          <p:cNvCxnSpPr>
            <a:cxnSpLocks/>
          </p:cNvCxnSpPr>
          <p:nvPr userDrawn="1"/>
        </p:nvCxnSpPr>
        <p:spPr>
          <a:xfrm flipV="1">
            <a:off x="8821838" y="2571750"/>
            <a:ext cx="0" cy="2595072"/>
          </a:xfrm>
          <a:prstGeom prst="line">
            <a:avLst/>
          </a:prstGeom>
          <a:ln w="6350" cap="rnd">
            <a:solidFill>
              <a:schemeClr val="tx1"/>
            </a:solidFill>
          </a:ln>
        </p:spPr>
        <p:style>
          <a:lnRef idx="1">
            <a:schemeClr val="accent1"/>
          </a:lnRef>
          <a:fillRef idx="0">
            <a:schemeClr val="accent1"/>
          </a:fillRef>
          <a:effectRef idx="0">
            <a:schemeClr val="accent1"/>
          </a:effectRef>
          <a:fontRef idx="minor">
            <a:schemeClr val="tx1"/>
          </a:fontRef>
        </p:style>
      </p:cxnSp>
      <p:pic>
        <p:nvPicPr>
          <p:cNvPr id="35" name="Picture 34" descr="A map of the world&#10;&#10;Description automatically generated">
            <a:extLst>
              <a:ext uri="{FF2B5EF4-FFF2-40B4-BE49-F238E27FC236}">
                <a16:creationId xmlns:a16="http://schemas.microsoft.com/office/drawing/2014/main" id="{06D4C9AE-2ACB-5201-9DE6-2E18DC6233B2}"/>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9144000" cy="5166822"/>
          </a:xfrm>
          <a:prstGeom prst="rect">
            <a:avLst/>
          </a:prstGeom>
        </p:spPr>
      </p:pic>
      <p:sp>
        <p:nvSpPr>
          <p:cNvPr id="5" name="Rectangle 26">
            <a:extLst>
              <a:ext uri="{FF2B5EF4-FFF2-40B4-BE49-F238E27FC236}">
                <a16:creationId xmlns:a16="http://schemas.microsoft.com/office/drawing/2014/main" id="{9F52C4F4-941B-7478-3529-12DCD1AA3DD6}"/>
              </a:ext>
            </a:extLst>
          </p:cNvPr>
          <p:cNvSpPr/>
          <p:nvPr userDrawn="1"/>
        </p:nvSpPr>
        <p:spPr>
          <a:xfrm>
            <a:off x="1" y="1"/>
            <a:ext cx="9143999" cy="5166821"/>
          </a:xfrm>
          <a:prstGeom prst="rect">
            <a:avLst/>
          </a:prstGeom>
          <a:solidFill>
            <a:schemeClr val="accent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Arial" panose="020B0604020202020204" pitchFamily="34" charset="0"/>
              <a:ea typeface="楷体" panose="02010609060101010101" pitchFamily="49" charset="-122"/>
              <a:sym typeface="Arial" panose="020B0604020202020204" pitchFamily="34" charset="0"/>
            </a:endParaRPr>
          </a:p>
        </p:txBody>
      </p:sp>
      <p:pic>
        <p:nvPicPr>
          <p:cNvPr id="13" name="Graphic 12">
            <a:extLst>
              <a:ext uri="{FF2B5EF4-FFF2-40B4-BE49-F238E27FC236}">
                <a16:creationId xmlns:a16="http://schemas.microsoft.com/office/drawing/2014/main" id="{8DB35478-2095-1DA5-1B5B-BA086F6F03C9}"/>
              </a:ext>
            </a:extLst>
          </p:cNvPr>
          <p:cNvPicPr>
            <a:picLocks noChangeAspect="1"/>
          </p:cNvPicPr>
          <p:nvPr userDrawn="1"/>
        </p:nvPicPr>
        <p:blipFill rotWithShape="1">
          <a:blip r:embed="rId3">
            <a:alphaModFix amt="10000"/>
            <a:extLst>
              <a:ext uri="{96DAC541-7B7A-43D3-8B79-37D633B846F1}">
                <asvg:svgBlip xmlns:asvg="http://schemas.microsoft.com/office/drawing/2016/SVG/main" r:embed="rId4"/>
              </a:ext>
            </a:extLst>
          </a:blip>
          <a:srcRect l="24549" r="13730" b="54665"/>
          <a:stretch/>
        </p:blipFill>
        <p:spPr>
          <a:xfrm rot="16200000">
            <a:off x="7231292" y="658914"/>
            <a:ext cx="2551153" cy="1274264"/>
          </a:xfrm>
          <a:prstGeom prst="rect">
            <a:avLst/>
          </a:prstGeom>
        </p:spPr>
      </p:pic>
      <p:sp>
        <p:nvSpPr>
          <p:cNvPr id="11" name="Title 30">
            <a:extLst>
              <a:ext uri="{FF2B5EF4-FFF2-40B4-BE49-F238E27FC236}">
                <a16:creationId xmlns:a16="http://schemas.microsoft.com/office/drawing/2014/main" id="{DD452E29-CC7D-4F4B-817D-6AA5D4670F20}"/>
              </a:ext>
            </a:extLst>
          </p:cNvPr>
          <p:cNvSpPr>
            <a:spLocks noGrp="1"/>
          </p:cNvSpPr>
          <p:nvPr>
            <p:ph type="title"/>
          </p:nvPr>
        </p:nvSpPr>
        <p:spPr>
          <a:xfrm>
            <a:off x="616350" y="2832634"/>
            <a:ext cx="6558740" cy="746936"/>
          </a:xfrm>
          <a:prstGeom prst="rect">
            <a:avLst/>
          </a:prstGeom>
        </p:spPr>
        <p:txBody>
          <a:bodyPr anchor="t">
            <a:noAutofit/>
          </a:bodyPr>
          <a:lstStyle>
            <a:lvl1pPr>
              <a:lnSpc>
                <a:spcPct val="100000"/>
              </a:lnSpc>
              <a:defRPr sz="2999">
                <a:solidFill>
                  <a:srgbClr val="FFFFFF"/>
                </a:solidFill>
              </a:defRPr>
            </a:lvl1pPr>
          </a:lstStyle>
          <a:p>
            <a:endParaRPr lang="en-US"/>
          </a:p>
        </p:txBody>
      </p:sp>
      <p:sp>
        <p:nvSpPr>
          <p:cNvPr id="12" name="Subtitle 2">
            <a:extLst>
              <a:ext uri="{FF2B5EF4-FFF2-40B4-BE49-F238E27FC236}">
                <a16:creationId xmlns:a16="http://schemas.microsoft.com/office/drawing/2014/main" id="{960E5168-62B2-AA47-8CAD-916D86CE8042}"/>
              </a:ext>
            </a:extLst>
          </p:cNvPr>
          <p:cNvSpPr>
            <a:spLocks noGrp="1"/>
          </p:cNvSpPr>
          <p:nvPr>
            <p:ph type="subTitle" idx="1"/>
          </p:nvPr>
        </p:nvSpPr>
        <p:spPr>
          <a:xfrm>
            <a:off x="685800" y="4294225"/>
            <a:ext cx="3147815" cy="360098"/>
          </a:xfrm>
          <a:prstGeom prst="rect">
            <a:avLst/>
          </a:prstGeom>
        </p:spPr>
        <p:txBody>
          <a:bodyPr wrap="square" lIns="0" tIns="0" rIns="0" bIns="0" anchor="b">
            <a:noAutofit/>
          </a:bodyPr>
          <a:lstStyle>
            <a:lvl1pPr marL="0" indent="0" algn="l">
              <a:lnSpc>
                <a:spcPct val="100000"/>
              </a:lnSpc>
              <a:buNone/>
              <a:defRPr sz="1050" b="1">
                <a:solidFill>
                  <a:schemeClr val="tx1"/>
                </a:solidFill>
                <a:latin typeface="+mj-lt"/>
              </a:defRPr>
            </a:lvl1pPr>
            <a:lvl2pPr marL="342824" indent="0" algn="ctr">
              <a:buNone/>
              <a:defRPr sz="1500"/>
            </a:lvl2pPr>
            <a:lvl3pPr marL="685646" indent="0" algn="ctr">
              <a:buNone/>
              <a:defRPr sz="1350"/>
            </a:lvl3pPr>
            <a:lvl4pPr marL="1028469" indent="0" algn="ctr">
              <a:buNone/>
              <a:defRPr sz="1200"/>
            </a:lvl4pPr>
            <a:lvl5pPr marL="1371291" indent="0" algn="ctr">
              <a:buNone/>
              <a:defRPr sz="1200"/>
            </a:lvl5pPr>
            <a:lvl6pPr marL="1714115" indent="0" algn="ctr">
              <a:buNone/>
              <a:defRPr sz="1200"/>
            </a:lvl6pPr>
            <a:lvl7pPr marL="2056937" indent="0" algn="ctr">
              <a:buNone/>
              <a:defRPr sz="1200"/>
            </a:lvl7pPr>
            <a:lvl8pPr marL="2399760" indent="0" algn="ctr">
              <a:buNone/>
              <a:defRPr sz="1200"/>
            </a:lvl8pPr>
            <a:lvl9pPr marL="2742583" indent="0" algn="ctr">
              <a:buNone/>
              <a:defRPr sz="1200"/>
            </a:lvl9pPr>
          </a:lstStyle>
          <a:p>
            <a:endParaRPr lang="en-US"/>
          </a:p>
        </p:txBody>
      </p:sp>
      <p:cxnSp>
        <p:nvCxnSpPr>
          <p:cNvPr id="17" name="Straight Connector 16">
            <a:extLst>
              <a:ext uri="{FF2B5EF4-FFF2-40B4-BE49-F238E27FC236}">
                <a16:creationId xmlns:a16="http://schemas.microsoft.com/office/drawing/2014/main" id="{B7EB2A96-0372-F346-A840-596B0736A970}"/>
              </a:ext>
            </a:extLst>
          </p:cNvPr>
          <p:cNvCxnSpPr>
            <a:cxnSpLocks/>
          </p:cNvCxnSpPr>
          <p:nvPr userDrawn="1"/>
        </p:nvCxnSpPr>
        <p:spPr>
          <a:xfrm>
            <a:off x="0" y="2571750"/>
            <a:ext cx="9144000" cy="0"/>
          </a:xfrm>
          <a:prstGeom prst="line">
            <a:avLst/>
          </a:prstGeom>
          <a:ln w="635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28269C4-A378-2248-9BF2-B980E61A0B2D}"/>
              </a:ext>
            </a:extLst>
          </p:cNvPr>
          <p:cNvCxnSpPr>
            <a:cxnSpLocks/>
          </p:cNvCxnSpPr>
          <p:nvPr userDrawn="1"/>
        </p:nvCxnSpPr>
        <p:spPr>
          <a:xfrm flipV="1">
            <a:off x="323127" y="-26044"/>
            <a:ext cx="0" cy="2595072"/>
          </a:xfrm>
          <a:prstGeom prst="line">
            <a:avLst/>
          </a:prstGeom>
          <a:ln w="6350" cap="rnd">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图片 7" descr="手机屏幕的截图&#10;&#10;中度可信度描述已自动生成">
            <a:extLst>
              <a:ext uri="{FF2B5EF4-FFF2-40B4-BE49-F238E27FC236}">
                <a16:creationId xmlns:a16="http://schemas.microsoft.com/office/drawing/2014/main" id="{48C48F82-D434-7711-B2F2-7254A443B19A}"/>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645289" y="1300324"/>
            <a:ext cx="2881532" cy="951500"/>
          </a:xfrm>
          <a:prstGeom prst="rect">
            <a:avLst/>
          </a:prstGeom>
        </p:spPr>
      </p:pic>
    </p:spTree>
    <p:extLst>
      <p:ext uri="{BB962C8B-B14F-4D97-AF65-F5344CB8AC3E}">
        <p14:creationId xmlns:p14="http://schemas.microsoft.com/office/powerpoint/2010/main" val="1181461808"/>
      </p:ext>
    </p:extLst>
  </p:cSld>
  <p:clrMapOvr>
    <a:overrideClrMapping bg1="lt1" tx1="dk1" bg2="lt2" tx2="dk2" accent1="accent1" accent2="accent2" accent3="accent3" accent4="accent4" accent5="accent5" accent6="accent6" hlink="hlink" folHlink="folHlink"/>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2_Divider 5">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F05249D-9BF0-2426-DFDB-2B15F3B9B4C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4565246" cy="5143500"/>
          </a:xfrm>
          <a:prstGeom prst="rect">
            <a:avLst/>
          </a:prstGeom>
        </p:spPr>
      </p:pic>
      <p:sp>
        <p:nvSpPr>
          <p:cNvPr id="28" name="Rectangle 27">
            <a:extLst>
              <a:ext uri="{FF2B5EF4-FFF2-40B4-BE49-F238E27FC236}">
                <a16:creationId xmlns:a16="http://schemas.microsoft.com/office/drawing/2014/main" id="{278B4674-A859-6341-B984-ABFEB7EE4819}"/>
              </a:ext>
            </a:extLst>
          </p:cNvPr>
          <p:cNvSpPr/>
          <p:nvPr userDrawn="1"/>
        </p:nvSpPr>
        <p:spPr>
          <a:xfrm>
            <a:off x="0" y="774781"/>
            <a:ext cx="323125" cy="4368719"/>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9" name="Straight Connector 18">
            <a:extLst>
              <a:ext uri="{FF2B5EF4-FFF2-40B4-BE49-F238E27FC236}">
                <a16:creationId xmlns:a16="http://schemas.microsoft.com/office/drawing/2014/main" id="{8C928581-AE8A-D244-89C8-9C9325565651}"/>
              </a:ext>
            </a:extLst>
          </p:cNvPr>
          <p:cNvCxnSpPr>
            <a:cxnSpLocks/>
          </p:cNvCxnSpPr>
          <p:nvPr userDrawn="1"/>
        </p:nvCxnSpPr>
        <p:spPr>
          <a:xfrm>
            <a:off x="294467" y="1006648"/>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67709E1-23D8-EF49-AB49-B3C68FA570D5}"/>
              </a:ext>
            </a:extLst>
          </p:cNvPr>
          <p:cNvCxnSpPr>
            <a:cxnSpLocks/>
          </p:cNvCxnSpPr>
          <p:nvPr userDrawn="1"/>
        </p:nvCxnSpPr>
        <p:spPr>
          <a:xfrm>
            <a:off x="-5788" y="774780"/>
            <a:ext cx="4572000" cy="0"/>
          </a:xfrm>
          <a:prstGeom prst="line">
            <a:avLst/>
          </a:prstGeom>
          <a:ln w="635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E77E878-5D84-F043-90FE-E2EB38F39985}"/>
              </a:ext>
            </a:extLst>
          </p:cNvPr>
          <p:cNvCxnSpPr>
            <a:cxnSpLocks/>
          </p:cNvCxnSpPr>
          <p:nvPr userDrawn="1"/>
        </p:nvCxnSpPr>
        <p:spPr>
          <a:xfrm flipV="1">
            <a:off x="323127" y="774781"/>
            <a:ext cx="0" cy="4368719"/>
          </a:xfrm>
          <a:prstGeom prst="line">
            <a:avLst/>
          </a:prstGeom>
          <a:ln w="635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820A3DF-7666-EF4D-9118-7FEDF898CEFE}"/>
              </a:ext>
            </a:extLst>
          </p:cNvPr>
          <p:cNvCxnSpPr>
            <a:cxnSpLocks/>
          </p:cNvCxnSpPr>
          <p:nvPr userDrawn="1"/>
        </p:nvCxnSpPr>
        <p:spPr>
          <a:xfrm>
            <a:off x="4566212" y="774781"/>
            <a:ext cx="4572000" cy="0"/>
          </a:xfrm>
          <a:prstGeom prst="line">
            <a:avLst/>
          </a:prstGeom>
          <a:ln w="6350" cap="rnd">
            <a:solidFill>
              <a:schemeClr val="bg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DB14F95-843B-A749-B9E4-F630912591AE}"/>
              </a:ext>
            </a:extLst>
          </p:cNvPr>
          <p:cNvCxnSpPr>
            <a:cxnSpLocks/>
          </p:cNvCxnSpPr>
          <p:nvPr userDrawn="1"/>
        </p:nvCxnSpPr>
        <p:spPr>
          <a:xfrm flipV="1">
            <a:off x="8821838" y="0"/>
            <a:ext cx="0" cy="774781"/>
          </a:xfrm>
          <a:prstGeom prst="line">
            <a:avLst/>
          </a:prstGeom>
          <a:ln w="6350" cap="rnd">
            <a:solidFill>
              <a:schemeClr val="bg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9" name="Title 10">
            <a:extLst>
              <a:ext uri="{FF2B5EF4-FFF2-40B4-BE49-F238E27FC236}">
                <a16:creationId xmlns:a16="http://schemas.microsoft.com/office/drawing/2014/main" id="{9AB7B248-4737-F444-97FC-DA45136B5389}"/>
              </a:ext>
            </a:extLst>
          </p:cNvPr>
          <p:cNvSpPr>
            <a:spLocks noGrp="1"/>
          </p:cNvSpPr>
          <p:nvPr>
            <p:ph type="title"/>
          </p:nvPr>
        </p:nvSpPr>
        <p:spPr>
          <a:xfrm>
            <a:off x="5007935" y="774780"/>
            <a:ext cx="3812938" cy="3593923"/>
          </a:xfrm>
        </p:spPr>
        <p:txBody>
          <a:bodyPr vert="horz" lIns="91440" tIns="45720" rIns="91440" bIns="45720" rtlCol="0" anchor="ctr">
            <a:noAutofit/>
          </a:bodyPr>
          <a:lstStyle>
            <a:lvl1pPr>
              <a:defRPr lang="en-US" sz="4050" kern="0" spc="150" baseline="0" dirty="0"/>
            </a:lvl1pPr>
          </a:lstStyle>
          <a:p>
            <a:pPr lvl="0"/>
            <a:endParaRPr lang="en-US"/>
          </a:p>
        </p:txBody>
      </p:sp>
      <p:pic>
        <p:nvPicPr>
          <p:cNvPr id="12" name="Picture 11">
            <a:extLst>
              <a:ext uri="{FF2B5EF4-FFF2-40B4-BE49-F238E27FC236}">
                <a16:creationId xmlns:a16="http://schemas.microsoft.com/office/drawing/2014/main" id="{3B429D7E-0BEE-8B83-7A7C-661D5F65FAD3}"/>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flipV="1">
            <a:off x="350264" y="805487"/>
            <a:ext cx="983493" cy="2917298"/>
          </a:xfrm>
          <a:prstGeom prst="rect">
            <a:avLst/>
          </a:prstGeom>
        </p:spPr>
      </p:pic>
      <p:pic>
        <p:nvPicPr>
          <p:cNvPr id="13" name="图片 12" descr="黑白色的标志&#10;&#10;描述已自动生成">
            <a:extLst>
              <a:ext uri="{FF2B5EF4-FFF2-40B4-BE49-F238E27FC236}">
                <a16:creationId xmlns:a16="http://schemas.microsoft.com/office/drawing/2014/main" id="{C0A04C5E-1796-4E03-8D72-5966CD9FA003}"/>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7622984" y="264951"/>
            <a:ext cx="1007117" cy="339885"/>
          </a:xfrm>
          <a:prstGeom prst="rect">
            <a:avLst/>
          </a:prstGeom>
        </p:spPr>
      </p:pic>
      <p:sp>
        <p:nvSpPr>
          <p:cNvPr id="14" name="Slide Number Placeholder 4">
            <a:extLst>
              <a:ext uri="{FF2B5EF4-FFF2-40B4-BE49-F238E27FC236}">
                <a16:creationId xmlns:a16="http://schemas.microsoft.com/office/drawing/2014/main" id="{A10A7F68-B68C-4573-A982-12DD869F7D6B}"/>
              </a:ext>
            </a:extLst>
          </p:cNvPr>
          <p:cNvSpPr txBox="1">
            <a:spLocks/>
          </p:cNvSpPr>
          <p:nvPr userDrawn="1"/>
        </p:nvSpPr>
        <p:spPr>
          <a:xfrm>
            <a:off x="8751093" y="4754294"/>
            <a:ext cx="314776" cy="273843"/>
          </a:xfrm>
          <a:prstGeom prst="rect">
            <a:avLst/>
          </a:prstGeom>
        </p:spPr>
        <p:txBody>
          <a:bodyPr vert="horz" lIns="68580" tIns="34290" rIns="68580" bIns="34290" rtlCol="0" anchor="ctr"/>
          <a:lstStyle>
            <a:defPPr>
              <a:defRPr lang="en-US"/>
            </a:defPPr>
            <a:lvl1pPr marL="0" algn="ctr" defTabSz="914400" rtl="0" eaLnBrk="1" latinLnBrk="0" hangingPunct="1">
              <a:defRPr sz="10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1FEFF75-79D2-EE46-877B-299D1510E681}" type="slidenum">
              <a:rPr lang="en-US" sz="750" smtClean="0"/>
              <a:pPr/>
              <a:t>‹#›</a:t>
            </a:fld>
            <a:endParaRPr lang="en-US" sz="750"/>
          </a:p>
        </p:txBody>
      </p:sp>
    </p:spTree>
    <p:extLst>
      <p:ext uri="{BB962C8B-B14F-4D97-AF65-F5344CB8AC3E}">
        <p14:creationId xmlns:p14="http://schemas.microsoft.com/office/powerpoint/2010/main" val="870857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1111111111">
    <p:spTree>
      <p:nvGrpSpPr>
        <p:cNvPr id="1" name=""/>
        <p:cNvGrpSpPr/>
        <p:nvPr/>
      </p:nvGrpSpPr>
      <p:grpSpPr>
        <a:xfrm>
          <a:off x="0" y="0"/>
          <a:ext cx="0" cy="0"/>
          <a:chOff x="0" y="0"/>
          <a:chExt cx="0" cy="0"/>
        </a:xfrm>
      </p:grpSpPr>
      <p:cxnSp>
        <p:nvCxnSpPr>
          <p:cNvPr id="22" name="Straight Connector 21"/>
          <p:cNvCxnSpPr/>
          <p:nvPr userDrawn="1"/>
        </p:nvCxnSpPr>
        <p:spPr>
          <a:xfrm>
            <a:off x="0" y="777133"/>
            <a:ext cx="9144000" cy="0"/>
          </a:xfrm>
          <a:prstGeom prst="line">
            <a:avLst/>
          </a:prstGeom>
          <a:ln w="6350" cap="rnd">
            <a:solidFill>
              <a:schemeClr val="bg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4" name="Rectangle 33"/>
          <p:cNvSpPr/>
          <p:nvPr userDrawn="1"/>
        </p:nvSpPr>
        <p:spPr>
          <a:xfrm>
            <a:off x="0" y="774780"/>
            <a:ext cx="323127" cy="4368720"/>
          </a:xfrm>
          <a:prstGeom prst="rect">
            <a:avLst/>
          </a:prstGeom>
          <a:solidFill>
            <a:schemeClr val="bg1">
              <a:lumMod val="20000"/>
              <a:lumOff val="8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5" name="Title 1"/>
          <p:cNvSpPr>
            <a:spLocks noGrp="1"/>
          </p:cNvSpPr>
          <p:nvPr>
            <p:ph type="ctrTitle"/>
          </p:nvPr>
        </p:nvSpPr>
        <p:spPr>
          <a:xfrm>
            <a:off x="323127" y="116293"/>
            <a:ext cx="8209498" cy="544112"/>
          </a:xfrm>
        </p:spPr>
        <p:txBody>
          <a:bodyPr lIns="91440" rIns="0" anchor="ctr">
            <a:noAutofit/>
          </a:bodyPr>
          <a:lstStyle>
            <a:lvl1pPr algn="l">
              <a:defRPr sz="2100" b="1" i="0" kern="0" cap="none" spc="150" baseline="0">
                <a:solidFill>
                  <a:schemeClr val="bg1"/>
                </a:solidFill>
                <a:latin typeface="+mj-ea"/>
                <a:ea typeface="+mj-ea"/>
                <a:cs typeface="Arial" panose="020B0604020202020204" pitchFamily="34" charset="0"/>
              </a:defRPr>
            </a:lvl1pPr>
          </a:lstStyle>
          <a:p>
            <a:r>
              <a:rPr lang="zh-CN" altLang="en-US"/>
              <a:t>单击此处编辑母版标题样式</a:t>
            </a:r>
            <a:endParaRPr lang="en-US"/>
          </a:p>
        </p:txBody>
      </p:sp>
      <p:cxnSp>
        <p:nvCxnSpPr>
          <p:cNvPr id="36" name="Straight Connector 35"/>
          <p:cNvCxnSpPr/>
          <p:nvPr userDrawn="1"/>
        </p:nvCxnSpPr>
        <p:spPr>
          <a:xfrm>
            <a:off x="323127" y="0"/>
            <a:ext cx="0" cy="5143500"/>
          </a:xfrm>
          <a:prstGeom prst="line">
            <a:avLst/>
          </a:prstGeom>
          <a:ln w="6350" cap="rnd">
            <a:solidFill>
              <a:schemeClr val="bg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 name="Slide Number Placeholder 4"/>
          <p:cNvSpPr txBox="1"/>
          <p:nvPr userDrawn="1"/>
        </p:nvSpPr>
        <p:spPr>
          <a:xfrm>
            <a:off x="8751093" y="4754294"/>
            <a:ext cx="314776" cy="273843"/>
          </a:xfrm>
          <a:prstGeom prst="rect">
            <a:avLst/>
          </a:prstGeom>
        </p:spPr>
        <p:txBody>
          <a:bodyPr vert="horz" lIns="68580" tIns="34290" rIns="68580" bIns="34290" rtlCol="0" anchor="ctr"/>
          <a:lstStyle>
            <a:defPPr>
              <a:defRPr lang="en-US"/>
            </a:defPPr>
            <a:lvl1pPr marL="0" algn="ctr" defTabSz="914400" rtl="0" eaLnBrk="1" latinLnBrk="0" hangingPunct="1">
              <a:defRPr sz="10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1FEFF75-79D2-EE46-877B-299D1510E681}" type="slidenum">
              <a:rPr lang="en-US" sz="750" smtClean="0"/>
              <a:t>‹#›</a:t>
            </a:fld>
            <a:endParaRPr lang="en-US" sz="750"/>
          </a:p>
        </p:txBody>
      </p:sp>
      <p:pic>
        <p:nvPicPr>
          <p:cNvPr id="14" name="图片 13" descr="黑白色的标志&#10;&#10;描述已自动生成"/>
          <p:cNvPicPr>
            <a:picLocks noChangeAspect="1"/>
          </p:cNvPicPr>
          <p:nvPr userDrawn="1"/>
        </p:nvPicPr>
        <p:blipFill>
          <a:blip r:embed="rId2" cstate="screen"/>
          <a:stretch>
            <a:fillRect/>
          </a:stretch>
        </p:blipFill>
        <p:spPr>
          <a:xfrm>
            <a:off x="7965433" y="164450"/>
            <a:ext cx="1007117" cy="339885"/>
          </a:xfrm>
          <a:prstGeom prst="rect">
            <a:avLst/>
          </a:prstGeom>
        </p:spPr>
      </p:pic>
    </p:spTree>
    <p:extLst>
      <p:ext uri="{BB962C8B-B14F-4D97-AF65-F5344CB8AC3E}">
        <p14:creationId xmlns:p14="http://schemas.microsoft.com/office/powerpoint/2010/main" val="1484236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Cover Slide 2">
    <p:bg>
      <p:bgRef idx="1001">
        <a:schemeClr val="bg1"/>
      </p:bgRef>
    </p:bg>
    <p:spTree>
      <p:nvGrpSpPr>
        <p:cNvPr id="1" name=""/>
        <p:cNvGrpSpPr/>
        <p:nvPr/>
      </p:nvGrpSpPr>
      <p:grpSpPr>
        <a:xfrm>
          <a:off x="0" y="0"/>
          <a:ext cx="0" cy="0"/>
          <a:chOff x="0" y="0"/>
          <a:chExt cx="0" cy="0"/>
        </a:xfrm>
      </p:grpSpPr>
      <p:pic>
        <p:nvPicPr>
          <p:cNvPr id="4" name="Picture 3" descr="A picture containing glass&#10;&#10;Description automatically generated">
            <a:extLst>
              <a:ext uri="{FF2B5EF4-FFF2-40B4-BE49-F238E27FC236}">
                <a16:creationId xmlns:a16="http://schemas.microsoft.com/office/drawing/2014/main" id="{32CD6F01-3ECF-E945-97AA-0EA5F65A932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flipH="1">
            <a:off x="0" y="0"/>
            <a:ext cx="9144000" cy="5143500"/>
          </a:xfrm>
          <a:prstGeom prst="rect">
            <a:avLst/>
          </a:prstGeom>
        </p:spPr>
      </p:pic>
      <p:sp>
        <p:nvSpPr>
          <p:cNvPr id="16" name="Rectangle 15">
            <a:extLst>
              <a:ext uri="{FF2B5EF4-FFF2-40B4-BE49-F238E27FC236}">
                <a16:creationId xmlns:a16="http://schemas.microsoft.com/office/drawing/2014/main" id="{D9813634-4FF0-8242-A324-23A11B96AC90}"/>
              </a:ext>
            </a:extLst>
          </p:cNvPr>
          <p:cNvSpPr/>
          <p:nvPr userDrawn="1"/>
        </p:nvSpPr>
        <p:spPr>
          <a:xfrm>
            <a:off x="0" y="14384"/>
            <a:ext cx="323125" cy="2566306"/>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Title 30">
            <a:extLst>
              <a:ext uri="{FF2B5EF4-FFF2-40B4-BE49-F238E27FC236}">
                <a16:creationId xmlns:a16="http://schemas.microsoft.com/office/drawing/2014/main" id="{DD452E29-CC7D-4F4B-817D-6AA5D4670F20}"/>
              </a:ext>
            </a:extLst>
          </p:cNvPr>
          <p:cNvSpPr>
            <a:spLocks noGrp="1"/>
          </p:cNvSpPr>
          <p:nvPr>
            <p:ph type="title"/>
          </p:nvPr>
        </p:nvSpPr>
        <p:spPr>
          <a:xfrm>
            <a:off x="616350" y="2832633"/>
            <a:ext cx="5295900" cy="746936"/>
          </a:xfrm>
        </p:spPr>
        <p:txBody>
          <a:bodyPr vert="horz" lIns="91440" tIns="45720" rIns="91440" bIns="45720" rtlCol="0" anchor="t">
            <a:noAutofit/>
          </a:bodyPr>
          <a:lstStyle>
            <a:lvl1pPr>
              <a:defRPr lang="en-US" sz="3000" kern="0" spc="150" baseline="0" dirty="0">
                <a:solidFill>
                  <a:srgbClr val="FFFFFF"/>
                </a:solidFill>
              </a:defRPr>
            </a:lvl1pPr>
          </a:lstStyle>
          <a:p>
            <a:pPr lvl="0"/>
            <a:r>
              <a:rPr lang="zh-CN" altLang="en-US"/>
              <a:t>单击此处编辑母版标题样式</a:t>
            </a:r>
            <a:endParaRPr lang="en-US"/>
          </a:p>
        </p:txBody>
      </p:sp>
      <p:sp>
        <p:nvSpPr>
          <p:cNvPr id="12" name="Subtitle 2">
            <a:extLst>
              <a:ext uri="{FF2B5EF4-FFF2-40B4-BE49-F238E27FC236}">
                <a16:creationId xmlns:a16="http://schemas.microsoft.com/office/drawing/2014/main" id="{960E5168-62B2-AA47-8CAD-916D86CE8042}"/>
              </a:ext>
            </a:extLst>
          </p:cNvPr>
          <p:cNvSpPr>
            <a:spLocks noGrp="1"/>
          </p:cNvSpPr>
          <p:nvPr>
            <p:ph type="subTitle" idx="1"/>
          </p:nvPr>
        </p:nvSpPr>
        <p:spPr>
          <a:xfrm>
            <a:off x="685800" y="4442331"/>
            <a:ext cx="3147815" cy="360098"/>
          </a:xfrm>
          <a:prstGeom prst="rect">
            <a:avLst/>
          </a:prstGeom>
        </p:spPr>
        <p:txBody>
          <a:bodyPr wrap="square" lIns="0" tIns="0" rIns="0" bIns="0" anchor="b">
            <a:noAutofit/>
          </a:bodyPr>
          <a:lstStyle>
            <a:lvl1pPr marL="0" indent="0" algn="l">
              <a:buNone/>
              <a:defRPr sz="1050" b="0">
                <a:solidFill>
                  <a:schemeClr val="tx1"/>
                </a:solidFill>
                <a:latin typeface="+mj-lt"/>
              </a:defRPr>
            </a:lvl1pPr>
            <a:lvl2pPr marL="342892" indent="0" algn="ctr">
              <a:buNone/>
              <a:defRPr sz="1500"/>
            </a:lvl2pPr>
            <a:lvl3pPr marL="685784" indent="0" algn="ctr">
              <a:buNone/>
              <a:defRPr sz="1350"/>
            </a:lvl3pPr>
            <a:lvl4pPr marL="1028675"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2" indent="0" algn="ctr">
              <a:buNone/>
              <a:defRPr sz="1200"/>
            </a:lvl9pPr>
          </a:lstStyle>
          <a:p>
            <a:r>
              <a:rPr lang="zh-CN" altLang="en-US"/>
              <a:t>单击此处编辑母版副标题样式</a:t>
            </a:r>
            <a:endParaRPr lang="en-US"/>
          </a:p>
        </p:txBody>
      </p:sp>
      <p:cxnSp>
        <p:nvCxnSpPr>
          <p:cNvPr id="17" name="Straight Connector 16">
            <a:extLst>
              <a:ext uri="{FF2B5EF4-FFF2-40B4-BE49-F238E27FC236}">
                <a16:creationId xmlns:a16="http://schemas.microsoft.com/office/drawing/2014/main" id="{B7EB2A96-0372-F346-A840-596B0736A970}"/>
              </a:ext>
            </a:extLst>
          </p:cNvPr>
          <p:cNvCxnSpPr>
            <a:cxnSpLocks/>
          </p:cNvCxnSpPr>
          <p:nvPr userDrawn="1"/>
        </p:nvCxnSpPr>
        <p:spPr>
          <a:xfrm>
            <a:off x="0" y="2571750"/>
            <a:ext cx="9144000" cy="0"/>
          </a:xfrm>
          <a:prstGeom prst="line">
            <a:avLst/>
          </a:prstGeom>
          <a:ln w="635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28269C4-A378-2248-9BF2-B980E61A0B2D}"/>
              </a:ext>
            </a:extLst>
          </p:cNvPr>
          <p:cNvCxnSpPr>
            <a:cxnSpLocks/>
          </p:cNvCxnSpPr>
          <p:nvPr userDrawn="1"/>
        </p:nvCxnSpPr>
        <p:spPr>
          <a:xfrm flipV="1">
            <a:off x="323127" y="-26044"/>
            <a:ext cx="0" cy="2595072"/>
          </a:xfrm>
          <a:prstGeom prst="line">
            <a:avLst/>
          </a:prstGeom>
          <a:ln w="635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F6F6420-F9C4-E94C-9CFD-D64C4BE4C525}"/>
              </a:ext>
            </a:extLst>
          </p:cNvPr>
          <p:cNvCxnSpPr>
            <a:cxnSpLocks/>
          </p:cNvCxnSpPr>
          <p:nvPr userDrawn="1"/>
        </p:nvCxnSpPr>
        <p:spPr>
          <a:xfrm flipV="1">
            <a:off x="8821838" y="2571750"/>
            <a:ext cx="0" cy="2595072"/>
          </a:xfrm>
          <a:prstGeom prst="line">
            <a:avLst/>
          </a:prstGeom>
          <a:ln w="6350" cap="rnd">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Graphic 12">
            <a:extLst>
              <a:ext uri="{FF2B5EF4-FFF2-40B4-BE49-F238E27FC236}">
                <a16:creationId xmlns:a16="http://schemas.microsoft.com/office/drawing/2014/main" id="{8DB35478-2095-1DA5-1B5B-BA086F6F03C9}"/>
              </a:ext>
            </a:extLst>
          </p:cNvPr>
          <p:cNvPicPr>
            <a:picLocks noChangeAspect="1"/>
          </p:cNvPicPr>
          <p:nvPr userDrawn="1"/>
        </p:nvPicPr>
        <p:blipFill rotWithShape="1">
          <a:blip r:embed="rId3" cstate="print">
            <a:alphaModFix amt="10000"/>
            <a:extLst>
              <a:ext uri="{28A0092B-C50C-407E-A947-70E740481C1C}">
                <a14:useLocalDpi xmlns:a14="http://schemas.microsoft.com/office/drawing/2010/main"/>
              </a:ext>
              <a:ext uri="{96DAC541-7B7A-43D3-8B79-37D633B846F1}">
                <asvg:svgBlip xmlns:asvg="http://schemas.microsoft.com/office/drawing/2016/SVG/main" r:embed="rId4"/>
              </a:ext>
            </a:extLst>
          </a:blip>
          <a:srcRect l="24549" r="13730" b="54665"/>
          <a:stretch/>
        </p:blipFill>
        <p:spPr>
          <a:xfrm rot="16200000">
            <a:off x="7241528" y="658914"/>
            <a:ext cx="2551153" cy="1274264"/>
          </a:xfrm>
          <a:prstGeom prst="rect">
            <a:avLst/>
          </a:prstGeom>
        </p:spPr>
      </p:pic>
      <p:pic>
        <p:nvPicPr>
          <p:cNvPr id="15" name="图片 14">
            <a:extLst>
              <a:ext uri="{FF2B5EF4-FFF2-40B4-BE49-F238E27FC236}">
                <a16:creationId xmlns:a16="http://schemas.microsoft.com/office/drawing/2014/main" id="{1DB8EE84-0C68-4160-A0D3-C459133D62CE}"/>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671512" y="1653074"/>
            <a:ext cx="1820717" cy="601212"/>
          </a:xfrm>
          <a:prstGeom prst="rect">
            <a:avLst/>
          </a:prstGeom>
        </p:spPr>
      </p:pic>
    </p:spTree>
    <p:extLst>
      <p:ext uri="{BB962C8B-B14F-4D97-AF65-F5344CB8AC3E}">
        <p14:creationId xmlns:p14="http://schemas.microsoft.com/office/powerpoint/2010/main" val="21553396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C0C4A-44C5-ACC7-C96D-047596C3C8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C344BE-D16D-F618-7CAE-00E6E07D2BE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72CC5F-67EC-F0B2-9D90-B75A6CA8B7FC}"/>
              </a:ext>
            </a:extLst>
          </p:cNvPr>
          <p:cNvSpPr>
            <a:spLocks noGrp="1"/>
          </p:cNvSpPr>
          <p:nvPr>
            <p:ph type="dt" sz="half" idx="10"/>
          </p:nvPr>
        </p:nvSpPr>
        <p:spPr/>
        <p:txBody>
          <a:bodyPr/>
          <a:lstStyle/>
          <a:p>
            <a:fld id="{AD7376DB-5A66-4D54-8481-1F0D3B3A87A3}" type="datetimeFigureOut">
              <a:rPr lang="en-US" smtClean="0"/>
              <a:t>3/24/2026</a:t>
            </a:fld>
            <a:endParaRPr lang="en-US"/>
          </a:p>
        </p:txBody>
      </p:sp>
      <p:sp>
        <p:nvSpPr>
          <p:cNvPr id="5" name="Footer Placeholder 4">
            <a:extLst>
              <a:ext uri="{FF2B5EF4-FFF2-40B4-BE49-F238E27FC236}">
                <a16:creationId xmlns:a16="http://schemas.microsoft.com/office/drawing/2014/main" id="{7160E766-4952-B3B1-FE33-F4D24608DB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A3FE79-76BB-6337-A600-572B33B43622}"/>
              </a:ext>
            </a:extLst>
          </p:cNvPr>
          <p:cNvSpPr>
            <a:spLocks noGrp="1"/>
          </p:cNvSpPr>
          <p:nvPr>
            <p:ph type="sldNum" sz="quarter" idx="12"/>
          </p:nvPr>
        </p:nvSpPr>
        <p:spPr/>
        <p:txBody>
          <a:bodyPr/>
          <a:lstStyle/>
          <a:p>
            <a:fld id="{C1C58021-D37F-4222-B281-BD8DE3F97663}" type="slidenum">
              <a:rPr lang="en-US" smtClean="0"/>
              <a:t>‹#›</a:t>
            </a:fld>
            <a:endParaRPr lang="en-US"/>
          </a:p>
        </p:txBody>
      </p:sp>
    </p:spTree>
    <p:extLst>
      <p:ext uri="{BB962C8B-B14F-4D97-AF65-F5344CB8AC3E}">
        <p14:creationId xmlns:p14="http://schemas.microsoft.com/office/powerpoint/2010/main" val="76307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D63143A7-05D1-3997-E3D4-C010D81A4611}"/>
              </a:ext>
            </a:extLst>
          </p:cNvPr>
          <p:cNvSpPr>
            <a:spLocks noGrp="1"/>
          </p:cNvSpPr>
          <p:nvPr>
            <p:ph type="title"/>
          </p:nvPr>
        </p:nvSpPr>
        <p:spPr>
          <a:xfrm>
            <a:off x="268753" y="297088"/>
            <a:ext cx="8602594" cy="323165"/>
          </a:xfrm>
          <a:prstGeom prst="rect">
            <a:avLst/>
          </a:prstGeom>
        </p:spPr>
        <p:txBody>
          <a:bodyPr vert="horz" lIns="0" tIns="0" rIns="0" bIns="0" rtlCol="0" anchor="t" anchorCtr="0">
            <a:spAutoFit/>
          </a:bodyPr>
          <a:lstStyle/>
          <a:p>
            <a:endParaRPr lang="en-US"/>
          </a:p>
        </p:txBody>
      </p:sp>
      <p:sp>
        <p:nvSpPr>
          <p:cNvPr id="2" name="Footer Placeholder 1">
            <a:extLst>
              <a:ext uri="{FF2B5EF4-FFF2-40B4-BE49-F238E27FC236}">
                <a16:creationId xmlns:a16="http://schemas.microsoft.com/office/drawing/2014/main" id="{C30CD785-0CEF-A5E3-AF23-EC8F19AFD558}"/>
              </a:ext>
            </a:extLst>
          </p:cNvPr>
          <p:cNvSpPr>
            <a:spLocks noGrp="1"/>
          </p:cNvSpPr>
          <p:nvPr>
            <p:ph type="ftr" sz="quarter" idx="10"/>
          </p:nvPr>
        </p:nvSpPr>
        <p:spPr/>
        <p:txBody>
          <a:bodyPr/>
          <a:lstStyle/>
          <a:p>
            <a:endParaRPr lang="en-US"/>
          </a:p>
        </p:txBody>
      </p:sp>
      <p:cxnSp>
        <p:nvCxnSpPr>
          <p:cNvPr id="4" name="Straight Connector 3">
            <a:extLst>
              <a:ext uri="{FF2B5EF4-FFF2-40B4-BE49-F238E27FC236}">
                <a16:creationId xmlns:a16="http://schemas.microsoft.com/office/drawing/2014/main" id="{29BEBA64-D2E4-8A2C-80E8-D3C7433BA4BB}"/>
              </a:ext>
            </a:extLst>
          </p:cNvPr>
          <p:cNvCxnSpPr>
            <a:cxnSpLocks/>
          </p:cNvCxnSpPr>
          <p:nvPr userDrawn="1"/>
        </p:nvCxnSpPr>
        <p:spPr>
          <a:xfrm>
            <a:off x="273225" y="932837"/>
            <a:ext cx="8599932"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552969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body 2c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2"/>
          <p:cNvSpPr>
            <a:spLocks noGrp="1"/>
          </p:cNvSpPr>
          <p:nvPr>
            <p:ph idx="1"/>
          </p:nvPr>
        </p:nvSpPr>
        <p:spPr>
          <a:xfrm>
            <a:off x="457200" y="985926"/>
            <a:ext cx="4114800" cy="3567113"/>
          </a:xfrm>
        </p:spPr>
        <p:txBody>
          <a:bodyPr/>
          <a:lstStyle>
            <a:lvl1pPr marL="342900" indent="-342900">
              <a:buFontTx/>
              <a:buBlip>
                <a:blip r:embed="rId2"/>
              </a:buBlip>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p:cNvSpPr>
            <a:spLocks noGrp="1"/>
          </p:cNvSpPr>
          <p:nvPr>
            <p:ph idx="11"/>
          </p:nvPr>
        </p:nvSpPr>
        <p:spPr>
          <a:xfrm>
            <a:off x="4775200" y="985926"/>
            <a:ext cx="4114800" cy="3567113"/>
          </a:xfrm>
        </p:spPr>
        <p:txBody>
          <a:bodyPr/>
          <a:lstStyle>
            <a:lvl1pPr marL="342900" indent="-342900">
              <a:buFontTx/>
              <a:buBlip>
                <a:blip r:embed="rId2"/>
              </a:buBlip>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4"/>
          <p:cNvSpPr>
            <a:spLocks noGrp="1"/>
          </p:cNvSpPr>
          <p:nvPr>
            <p:ph type="sldNum" sz="quarter" idx="4"/>
          </p:nvPr>
        </p:nvSpPr>
        <p:spPr>
          <a:xfrm>
            <a:off x="6061075" y="4823080"/>
            <a:ext cx="1543050" cy="273844"/>
          </a:xfrm>
          <a:prstGeom prst="rect">
            <a:avLst/>
          </a:prstGeom>
        </p:spPr>
        <p:txBody>
          <a:bodyPr vert="horz" lIns="91440" tIns="45720" rIns="91440" bIns="45720" rtlCol="0" anchor="ctr"/>
          <a:lstStyle>
            <a:lvl1pPr algn="r">
              <a:defRPr sz="675">
                <a:solidFill>
                  <a:schemeClr val="tx1">
                    <a:lumMod val="60000"/>
                    <a:lumOff val="40000"/>
                  </a:schemeClr>
                </a:solidFill>
              </a:defRPr>
            </a:lvl1pPr>
          </a:lstStyle>
          <a:p>
            <a:r>
              <a:rPr lang="en-US"/>
              <a:t>Page </a:t>
            </a:r>
            <a:fld id="{127D9164-07AF-9947-BAED-B5CA6D2A48F4}" type="slidenum">
              <a:rPr lang="en-US" smtClean="0"/>
              <a:pPr/>
              <a:t>‹#›</a:t>
            </a:fld>
            <a:endParaRPr lang="en-US"/>
          </a:p>
        </p:txBody>
      </p:sp>
      <p:sp>
        <p:nvSpPr>
          <p:cNvPr id="7" name="Date Placeholder 3">
            <a:extLst>
              <a:ext uri="{FF2B5EF4-FFF2-40B4-BE49-F238E27FC236}">
                <a16:creationId xmlns:a16="http://schemas.microsoft.com/office/drawing/2014/main" id="{3E122FAC-B9FD-4856-8633-0F470886A427}"/>
              </a:ext>
            </a:extLst>
          </p:cNvPr>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675">
                <a:solidFill>
                  <a:schemeClr val="tx1">
                    <a:tint val="75000"/>
                  </a:schemeClr>
                </a:solidFill>
                <a:latin typeface="Arial"/>
                <a:cs typeface="Arial"/>
              </a:defRPr>
            </a:lvl1pPr>
          </a:lstStyle>
          <a:p>
            <a:r>
              <a:rPr lang="en-US"/>
              <a:t>© 20</a:t>
            </a:r>
            <a:r>
              <a:rPr lang="en-US" altLang="zh-CN"/>
              <a:t>25</a:t>
            </a:r>
            <a:r>
              <a:rPr lang="en-US"/>
              <a:t> DIA, Inc. All rights reserved.</a:t>
            </a:r>
          </a:p>
        </p:txBody>
      </p:sp>
    </p:spTree>
    <p:extLst>
      <p:ext uri="{BB962C8B-B14F-4D97-AF65-F5344CB8AC3E}">
        <p14:creationId xmlns:p14="http://schemas.microsoft.com/office/powerpoint/2010/main" val="3055716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Title Slide - Opt 2">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5F3D9174-7AA4-BB53-C02C-DC9F2F9FB602}"/>
              </a:ext>
            </a:extLst>
          </p:cNvPr>
          <p:cNvSpPr>
            <a:spLocks noGrp="1"/>
          </p:cNvSpPr>
          <p:nvPr>
            <p:ph type="body" idx="13" hasCustomPrompt="1"/>
          </p:nvPr>
        </p:nvSpPr>
        <p:spPr>
          <a:xfrm>
            <a:off x="268006" y="3504438"/>
            <a:ext cx="3360420" cy="138500"/>
          </a:xfrm>
          <a:prstGeom prst="rect">
            <a:avLst/>
          </a:prstGeom>
        </p:spPr>
        <p:txBody>
          <a:bodyPr wrap="square" anchor="t" anchorCtr="0">
            <a:spAutoFit/>
          </a:bodyPr>
          <a:lstStyle>
            <a:lvl1pPr marL="0" indent="0" algn="l">
              <a:spcBef>
                <a:spcPts val="0"/>
              </a:spcBef>
              <a:buNone/>
              <a:defRPr sz="900" b="0" i="0" cap="all" baseline="0">
                <a:solidFill>
                  <a:schemeClr val="tx2"/>
                </a:solidFill>
                <a:latin typeface="+mj-lt"/>
                <a:cs typeface="Poppins SemiBold" pitchFamily="2" charset="77"/>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r>
              <a:rPr lang="zh-CN" altLang="en-US"/>
              <a:t>添加年份日期</a:t>
            </a:r>
            <a:endParaRPr lang="en-US"/>
          </a:p>
        </p:txBody>
      </p:sp>
      <p:sp>
        <p:nvSpPr>
          <p:cNvPr id="9" name="Text Placeholder 2">
            <a:extLst>
              <a:ext uri="{FF2B5EF4-FFF2-40B4-BE49-F238E27FC236}">
                <a16:creationId xmlns:a16="http://schemas.microsoft.com/office/drawing/2014/main" id="{3DDBD6DD-6A4C-EB9D-584C-1AA76A17A9E6}"/>
              </a:ext>
            </a:extLst>
          </p:cNvPr>
          <p:cNvSpPr>
            <a:spLocks noGrp="1"/>
          </p:cNvSpPr>
          <p:nvPr>
            <p:ph type="body" idx="14" hasCustomPrompt="1"/>
          </p:nvPr>
        </p:nvSpPr>
        <p:spPr>
          <a:xfrm>
            <a:off x="268006" y="3099816"/>
            <a:ext cx="3360420" cy="276999"/>
          </a:xfrm>
          <a:prstGeom prst="rect">
            <a:avLst/>
          </a:prstGeom>
        </p:spPr>
        <p:txBody>
          <a:bodyPr wrap="square" anchor="b" anchorCtr="0">
            <a:spAutoFit/>
          </a:bodyPr>
          <a:lstStyle>
            <a:lvl1pPr marL="0" indent="0" algn="l">
              <a:spcBef>
                <a:spcPts val="0"/>
              </a:spcBef>
              <a:buNone/>
              <a:defRPr sz="900" b="0" i="0" cap="none" baseline="0">
                <a:solidFill>
                  <a:schemeClr val="tx2"/>
                </a:solidFill>
                <a:latin typeface="+mj-lt"/>
                <a:cs typeface="Poppins SemiBold" pitchFamily="2" charset="77"/>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讲者姓名</a:t>
            </a:r>
            <a:br>
              <a:rPr lang="en-US"/>
            </a:br>
            <a:r>
              <a:rPr lang="zh-CN" altLang="en-US"/>
              <a:t>职位</a:t>
            </a:r>
            <a:endParaRPr lang="en-US"/>
          </a:p>
        </p:txBody>
      </p:sp>
      <p:sp>
        <p:nvSpPr>
          <p:cNvPr id="15" name="Picture Placeholder 19">
            <a:extLst>
              <a:ext uri="{FF2B5EF4-FFF2-40B4-BE49-F238E27FC236}">
                <a16:creationId xmlns:a16="http://schemas.microsoft.com/office/drawing/2014/main" id="{FFEA2CDB-599F-8F24-F98D-D4E56DD17A80}"/>
              </a:ext>
            </a:extLst>
          </p:cNvPr>
          <p:cNvSpPr>
            <a:spLocks noGrp="1"/>
          </p:cNvSpPr>
          <p:nvPr>
            <p:ph type="pic" sz="quarter" idx="10" hasCustomPrompt="1"/>
          </p:nvPr>
        </p:nvSpPr>
        <p:spPr>
          <a:xfrm>
            <a:off x="3668398" y="2221992"/>
            <a:ext cx="5212080" cy="2702052"/>
          </a:xfrm>
          <a:prstGeom prst="roundRect">
            <a:avLst>
              <a:gd name="adj" fmla="val 23750"/>
            </a:avLst>
          </a:prstGeom>
          <a:ln>
            <a:noFill/>
          </a:ln>
        </p:spPr>
        <p:txBody>
          <a:bodyPr/>
          <a:lstStyle>
            <a:lvl1pPr marL="128588" indent="-128588">
              <a:buFont typeface="Arial" panose="020B0604020202020204" pitchFamily="34" charset="0"/>
              <a:buChar char="•"/>
              <a:defRPr/>
            </a:lvl1pPr>
          </a:lstStyle>
          <a:p>
            <a:pPr marL="128588" marR="0" lvl="0" indent="-128588" algn="l" defTabSz="685800" rtl="0" eaLnBrk="1" fontAlgn="auto" latinLnBrk="0" hangingPunct="1">
              <a:lnSpc>
                <a:spcPct val="100000"/>
              </a:lnSpc>
              <a:spcBef>
                <a:spcPts val="750"/>
              </a:spcBef>
              <a:spcAft>
                <a:spcPts val="0"/>
              </a:spcAft>
              <a:buClr>
                <a:schemeClr val="accent1"/>
              </a:buClr>
              <a:buSzTx/>
              <a:buFont typeface="Arial" panose="020B0604020202020204" pitchFamily="34" charset="0"/>
              <a:buChar char="•"/>
              <a:tabLst/>
              <a:defRPr/>
            </a:pPr>
            <a:r>
              <a:rPr lang="zh-CN" altLang="en-US"/>
              <a:t>点击中间的图标来选择图片，图片将根据页面比例进行自动裁剪；请确保图片有浅色的顶部和左轮廓线，以便与标题形成足够的对比</a:t>
            </a:r>
            <a:endParaRPr lang="en-US" altLang="zh-CN"/>
          </a:p>
        </p:txBody>
      </p:sp>
      <p:sp>
        <p:nvSpPr>
          <p:cNvPr id="2" name="Title 1">
            <a:extLst>
              <a:ext uri="{FF2B5EF4-FFF2-40B4-BE49-F238E27FC236}">
                <a16:creationId xmlns:a16="http://schemas.microsoft.com/office/drawing/2014/main" id="{F115DEA2-8A41-98FC-D70B-A6D8B4C58DB6}"/>
              </a:ext>
            </a:extLst>
          </p:cNvPr>
          <p:cNvSpPr>
            <a:spLocks noGrp="1"/>
          </p:cNvSpPr>
          <p:nvPr>
            <p:ph type="ctrTitle"/>
          </p:nvPr>
        </p:nvSpPr>
        <p:spPr>
          <a:xfrm>
            <a:off x="261008" y="286650"/>
            <a:ext cx="8610340" cy="747897"/>
          </a:xfrm>
          <a:prstGeom prst="rect">
            <a:avLst/>
          </a:prstGeom>
        </p:spPr>
        <p:txBody>
          <a:bodyPr anchor="t" anchorCtr="0"/>
          <a:lstStyle>
            <a:lvl1pPr algn="l">
              <a:lnSpc>
                <a:spcPct val="90000"/>
              </a:lnSpc>
              <a:defRPr sz="5400"/>
            </a:lvl1pPr>
          </a:lstStyle>
          <a:p>
            <a:r>
              <a:rPr lang="zh-CN" altLang="en-US"/>
              <a:t>单击此处编辑母版标题样式</a:t>
            </a:r>
            <a:endParaRPr lang="en-US"/>
          </a:p>
        </p:txBody>
      </p:sp>
      <p:pic>
        <p:nvPicPr>
          <p:cNvPr id="3" name="图片 2" descr="徽标&#10;&#10;AI 生成的内容可能不正确。">
            <a:extLst>
              <a:ext uri="{FF2B5EF4-FFF2-40B4-BE49-F238E27FC236}">
                <a16:creationId xmlns:a16="http://schemas.microsoft.com/office/drawing/2014/main" id="{A3959773-F4FC-62CB-4AD0-E9B4EC8A44E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72077" y="4551255"/>
            <a:ext cx="1024095" cy="391420"/>
          </a:xfrm>
          <a:prstGeom prst="rect">
            <a:avLst/>
          </a:prstGeom>
        </p:spPr>
      </p:pic>
    </p:spTree>
    <p:extLst>
      <p:ext uri="{BB962C8B-B14F-4D97-AF65-F5344CB8AC3E}">
        <p14:creationId xmlns:p14="http://schemas.microsoft.com/office/powerpoint/2010/main" val="3401088818"/>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Title Slide - Op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5DEA2-8A41-98FC-D70B-A6D8B4C58DB6}"/>
              </a:ext>
            </a:extLst>
          </p:cNvPr>
          <p:cNvSpPr>
            <a:spLocks noGrp="1"/>
          </p:cNvSpPr>
          <p:nvPr>
            <p:ph type="ctrTitle"/>
          </p:nvPr>
        </p:nvSpPr>
        <p:spPr>
          <a:xfrm>
            <a:off x="268276" y="2991860"/>
            <a:ext cx="6206490" cy="369332"/>
          </a:xfrm>
          <a:prstGeom prst="rect">
            <a:avLst/>
          </a:prstGeom>
        </p:spPr>
        <p:txBody>
          <a:bodyPr anchor="t" anchorCtr="0"/>
          <a:lstStyle>
            <a:lvl1pPr algn="l">
              <a:lnSpc>
                <a:spcPct val="100000"/>
              </a:lnSpc>
              <a:defRPr sz="2400"/>
            </a:lvl1pPr>
          </a:lstStyle>
          <a:p>
            <a:r>
              <a:rPr lang="zh-CN" altLang="en-US"/>
              <a:t>单击此处编辑母版标题样式</a:t>
            </a:r>
            <a:endParaRPr lang="en-US"/>
          </a:p>
        </p:txBody>
      </p:sp>
      <p:sp>
        <p:nvSpPr>
          <p:cNvPr id="13" name="Picture Placeholder 19">
            <a:extLst>
              <a:ext uri="{FF2B5EF4-FFF2-40B4-BE49-F238E27FC236}">
                <a16:creationId xmlns:a16="http://schemas.microsoft.com/office/drawing/2014/main" id="{66D3E027-B383-515C-29D6-FD3E101002F5}"/>
              </a:ext>
            </a:extLst>
          </p:cNvPr>
          <p:cNvSpPr>
            <a:spLocks noGrp="1"/>
          </p:cNvSpPr>
          <p:nvPr>
            <p:ph type="pic" sz="quarter" idx="10" hasCustomPrompt="1"/>
          </p:nvPr>
        </p:nvSpPr>
        <p:spPr>
          <a:xfrm>
            <a:off x="281992" y="282818"/>
            <a:ext cx="8574768" cy="2570316"/>
          </a:xfrm>
          <a:prstGeom prst="roundRect">
            <a:avLst>
              <a:gd name="adj" fmla="val 21581"/>
            </a:avLst>
          </a:prstGeom>
          <a:ln>
            <a:noFill/>
          </a:ln>
        </p:spPr>
        <p:txBody>
          <a:bodyPr/>
          <a:lstStyle>
            <a:lvl1pPr marL="128588" indent="-128588">
              <a:buFont typeface="Arial" panose="020B0604020202020204" pitchFamily="34" charset="0"/>
              <a:buChar char="•"/>
              <a:defRPr/>
            </a:lvl1pPr>
          </a:lstStyle>
          <a:p>
            <a:pPr marL="128588" marR="0" lvl="0" indent="-128588" algn="l" defTabSz="685800" rtl="0" eaLnBrk="1" fontAlgn="auto" latinLnBrk="0" hangingPunct="1">
              <a:lnSpc>
                <a:spcPct val="100000"/>
              </a:lnSpc>
              <a:spcBef>
                <a:spcPts val="750"/>
              </a:spcBef>
              <a:spcAft>
                <a:spcPts val="0"/>
              </a:spcAft>
              <a:buClr>
                <a:schemeClr val="accent1"/>
              </a:buClr>
              <a:buSzTx/>
              <a:buFont typeface="Arial" panose="020B0604020202020204" pitchFamily="34" charset="0"/>
              <a:buChar char="•"/>
              <a:tabLst/>
              <a:defRPr/>
            </a:pPr>
            <a:r>
              <a:rPr lang="zh-CN" altLang="en-US"/>
              <a:t>点击中间的图标来选择图片，图片将根据页面比例进行自动裁剪</a:t>
            </a:r>
            <a:endParaRPr lang="en-US" altLang="zh-CN"/>
          </a:p>
        </p:txBody>
      </p:sp>
      <p:sp>
        <p:nvSpPr>
          <p:cNvPr id="3" name="Text Placeholder 2">
            <a:extLst>
              <a:ext uri="{FF2B5EF4-FFF2-40B4-BE49-F238E27FC236}">
                <a16:creationId xmlns:a16="http://schemas.microsoft.com/office/drawing/2014/main" id="{B58E6C10-8FB0-184C-8BB9-78D4F77A9F35}"/>
              </a:ext>
            </a:extLst>
          </p:cNvPr>
          <p:cNvSpPr>
            <a:spLocks noGrp="1"/>
          </p:cNvSpPr>
          <p:nvPr>
            <p:ph type="body" idx="14" hasCustomPrompt="1"/>
          </p:nvPr>
        </p:nvSpPr>
        <p:spPr>
          <a:xfrm>
            <a:off x="268276" y="4073652"/>
            <a:ext cx="4663440" cy="276999"/>
          </a:xfrm>
          <a:prstGeom prst="rect">
            <a:avLst/>
          </a:prstGeom>
        </p:spPr>
        <p:txBody>
          <a:bodyPr wrap="square" anchor="t" anchorCtr="0">
            <a:spAutoFit/>
          </a:bodyPr>
          <a:lstStyle>
            <a:lvl1pPr marL="0" indent="0" algn="l">
              <a:spcBef>
                <a:spcPts val="0"/>
              </a:spcBef>
              <a:buNone/>
              <a:defRPr sz="900" b="0" i="0" cap="none" baseline="0">
                <a:solidFill>
                  <a:schemeClr val="tx2"/>
                </a:solidFill>
                <a:latin typeface="+mj-lt"/>
                <a:cs typeface="Poppins SemiBold" pitchFamily="2" charset="77"/>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讲者姓名</a:t>
            </a:r>
            <a:endParaRPr lang="en-US" altLang="zh-CN"/>
          </a:p>
          <a:p>
            <a:pPr lvl="0"/>
            <a:r>
              <a:rPr lang="zh-CN" altLang="en-US"/>
              <a:t>职位</a:t>
            </a:r>
            <a:endParaRPr lang="en-US"/>
          </a:p>
        </p:txBody>
      </p:sp>
      <p:sp>
        <p:nvSpPr>
          <p:cNvPr id="4" name="Text Placeholder 2">
            <a:extLst>
              <a:ext uri="{FF2B5EF4-FFF2-40B4-BE49-F238E27FC236}">
                <a16:creationId xmlns:a16="http://schemas.microsoft.com/office/drawing/2014/main" id="{0D832AC4-6070-5355-C616-331ED01B3E8F}"/>
              </a:ext>
            </a:extLst>
          </p:cNvPr>
          <p:cNvSpPr>
            <a:spLocks noGrp="1"/>
          </p:cNvSpPr>
          <p:nvPr>
            <p:ph type="body" idx="16" hasCustomPrompt="1"/>
          </p:nvPr>
        </p:nvSpPr>
        <p:spPr>
          <a:xfrm>
            <a:off x="4657725" y="4821174"/>
            <a:ext cx="4217018" cy="138500"/>
          </a:xfrm>
          <a:prstGeom prst="rect">
            <a:avLst/>
          </a:prstGeom>
        </p:spPr>
        <p:txBody>
          <a:bodyPr wrap="square" anchor="t" anchorCtr="0">
            <a:spAutoFit/>
          </a:bodyPr>
          <a:lstStyle>
            <a:lvl1pPr marL="0" indent="0" algn="r">
              <a:spcBef>
                <a:spcPts val="0"/>
              </a:spcBef>
              <a:buNone/>
              <a:defRPr sz="900" b="0" i="0" cap="all" baseline="0">
                <a:solidFill>
                  <a:schemeClr val="tx2"/>
                </a:solidFill>
                <a:latin typeface="+mj-lt"/>
                <a:cs typeface="Poppins SemiBold" pitchFamily="2" charset="77"/>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r>
              <a:rPr lang="zh-CN" altLang="en-US"/>
              <a:t>添加年份日期</a:t>
            </a:r>
            <a:endParaRPr lang="en-US"/>
          </a:p>
        </p:txBody>
      </p:sp>
      <p:pic>
        <p:nvPicPr>
          <p:cNvPr id="5" name="图片 4" descr="徽标&#10;&#10;AI 生成的内容可能不正确。">
            <a:extLst>
              <a:ext uri="{FF2B5EF4-FFF2-40B4-BE49-F238E27FC236}">
                <a16:creationId xmlns:a16="http://schemas.microsoft.com/office/drawing/2014/main" id="{3AD67E68-D568-0AD1-0593-57D50326915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72077" y="4551255"/>
            <a:ext cx="1024095" cy="391420"/>
          </a:xfrm>
          <a:prstGeom prst="rect">
            <a:avLst/>
          </a:prstGeom>
        </p:spPr>
      </p:pic>
    </p:spTree>
    <p:extLst>
      <p:ext uri="{BB962C8B-B14F-4D97-AF65-F5344CB8AC3E}">
        <p14:creationId xmlns:p14="http://schemas.microsoft.com/office/powerpoint/2010/main" val="1971698060"/>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Title Slide - Opt 4">
    <p:spTree>
      <p:nvGrpSpPr>
        <p:cNvPr id="1" name=""/>
        <p:cNvGrpSpPr/>
        <p:nvPr/>
      </p:nvGrpSpPr>
      <p:grpSpPr>
        <a:xfrm>
          <a:off x="0" y="0"/>
          <a:ext cx="0" cy="0"/>
          <a:chOff x="0" y="0"/>
          <a:chExt cx="0" cy="0"/>
        </a:xfrm>
      </p:grpSpPr>
      <p:pic>
        <p:nvPicPr>
          <p:cNvPr id="4" name="图片 3" descr="徽标&#10;&#10;AI 生成的内容可能不正确。">
            <a:extLst>
              <a:ext uri="{FF2B5EF4-FFF2-40B4-BE49-F238E27FC236}">
                <a16:creationId xmlns:a16="http://schemas.microsoft.com/office/drawing/2014/main" id="{34D48106-C9CD-ABDC-B6D5-1C5FFAC17BA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854535" y="113019"/>
            <a:ext cx="1024095" cy="391420"/>
          </a:xfrm>
          <a:prstGeom prst="rect">
            <a:avLst/>
          </a:prstGeom>
        </p:spPr>
      </p:pic>
      <p:sp>
        <p:nvSpPr>
          <p:cNvPr id="2" name="Title 1">
            <a:extLst>
              <a:ext uri="{FF2B5EF4-FFF2-40B4-BE49-F238E27FC236}">
                <a16:creationId xmlns:a16="http://schemas.microsoft.com/office/drawing/2014/main" id="{F115DEA2-8A41-98FC-D70B-A6D8B4C58DB6}"/>
              </a:ext>
            </a:extLst>
          </p:cNvPr>
          <p:cNvSpPr>
            <a:spLocks noGrp="1"/>
          </p:cNvSpPr>
          <p:nvPr>
            <p:ph type="ctrTitle"/>
          </p:nvPr>
        </p:nvSpPr>
        <p:spPr>
          <a:xfrm>
            <a:off x="268276" y="996411"/>
            <a:ext cx="4663440" cy="334707"/>
          </a:xfrm>
          <a:prstGeom prst="rect">
            <a:avLst/>
          </a:prstGeom>
        </p:spPr>
        <p:txBody>
          <a:bodyPr anchor="t" anchorCtr="0"/>
          <a:lstStyle>
            <a:lvl1pPr algn="l">
              <a:lnSpc>
                <a:spcPct val="100000"/>
              </a:lnSpc>
              <a:defRPr sz="2175"/>
            </a:lvl1pPr>
          </a:lstStyle>
          <a:p>
            <a:r>
              <a:rPr lang="zh-CN" altLang="en-US"/>
              <a:t>单击此处编辑母版标题样式</a:t>
            </a:r>
            <a:endParaRPr lang="en-US"/>
          </a:p>
        </p:txBody>
      </p:sp>
      <p:sp>
        <p:nvSpPr>
          <p:cNvPr id="10" name="Picture Placeholder 19">
            <a:extLst>
              <a:ext uri="{FF2B5EF4-FFF2-40B4-BE49-F238E27FC236}">
                <a16:creationId xmlns:a16="http://schemas.microsoft.com/office/drawing/2014/main" id="{3CCFCB42-4E0C-861D-E892-A901CB3F493C}"/>
              </a:ext>
            </a:extLst>
          </p:cNvPr>
          <p:cNvSpPr>
            <a:spLocks noGrp="1"/>
          </p:cNvSpPr>
          <p:nvPr>
            <p:ph type="pic" sz="quarter" idx="10" hasCustomPrompt="1"/>
          </p:nvPr>
        </p:nvSpPr>
        <p:spPr>
          <a:xfrm>
            <a:off x="281992" y="2280032"/>
            <a:ext cx="8574768" cy="2570316"/>
          </a:xfrm>
          <a:prstGeom prst="roundRect">
            <a:avLst>
              <a:gd name="adj" fmla="val 21581"/>
            </a:avLst>
          </a:prstGeom>
          <a:ln>
            <a:noFill/>
          </a:ln>
        </p:spPr>
        <p:txBody>
          <a:bodyPr/>
          <a:lstStyle>
            <a:lvl1pPr marL="128588" indent="-128588">
              <a:buFont typeface="Arial" panose="020B0604020202020204" pitchFamily="34" charset="0"/>
              <a:buChar char="•"/>
              <a:defRPr/>
            </a:lvl1pPr>
          </a:lstStyle>
          <a:p>
            <a:pPr marL="128588" marR="0" lvl="0" indent="-128588" algn="l" defTabSz="685800" rtl="0" eaLnBrk="1" fontAlgn="auto" latinLnBrk="0" hangingPunct="1">
              <a:lnSpc>
                <a:spcPct val="100000"/>
              </a:lnSpc>
              <a:spcBef>
                <a:spcPts val="750"/>
              </a:spcBef>
              <a:spcAft>
                <a:spcPts val="0"/>
              </a:spcAft>
              <a:buClr>
                <a:schemeClr val="accent1"/>
              </a:buClr>
              <a:buSzTx/>
              <a:buFont typeface="Arial" panose="020B0604020202020204" pitchFamily="34" charset="0"/>
              <a:buChar char="•"/>
              <a:tabLst/>
              <a:defRPr/>
            </a:pPr>
            <a:r>
              <a:rPr lang="zh-CN" altLang="en-US"/>
              <a:t>点击中间的图标来选择图片，图片将根据页面比例进行自动裁剪</a:t>
            </a:r>
            <a:endParaRPr lang="en-US" altLang="zh-CN"/>
          </a:p>
        </p:txBody>
      </p:sp>
      <p:sp>
        <p:nvSpPr>
          <p:cNvPr id="3" name="Text Placeholder 2">
            <a:extLst>
              <a:ext uri="{FF2B5EF4-FFF2-40B4-BE49-F238E27FC236}">
                <a16:creationId xmlns:a16="http://schemas.microsoft.com/office/drawing/2014/main" id="{1D075570-D4CE-41D5-41A0-78431ABDE4C9}"/>
              </a:ext>
            </a:extLst>
          </p:cNvPr>
          <p:cNvSpPr>
            <a:spLocks noGrp="1"/>
          </p:cNvSpPr>
          <p:nvPr>
            <p:ph type="body" idx="11" hasCustomPrompt="1"/>
          </p:nvPr>
        </p:nvSpPr>
        <p:spPr>
          <a:xfrm>
            <a:off x="281992" y="253746"/>
            <a:ext cx="4183380" cy="276999"/>
          </a:xfrm>
          <a:prstGeom prst="rect">
            <a:avLst/>
          </a:prstGeom>
        </p:spPr>
        <p:txBody>
          <a:bodyPr wrap="square" anchor="ctr" anchorCtr="0">
            <a:spAutoFit/>
          </a:bodyPr>
          <a:lstStyle>
            <a:lvl1pPr marL="0" indent="0" algn="l">
              <a:spcBef>
                <a:spcPts val="0"/>
              </a:spcBef>
              <a:buNone/>
              <a:defRPr sz="900" b="0" i="0" cap="none" baseline="0">
                <a:solidFill>
                  <a:schemeClr val="tx2"/>
                </a:solidFill>
                <a:latin typeface="+mj-lt"/>
                <a:cs typeface="Poppins SemiBold" pitchFamily="2" charset="77"/>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讲者名称</a:t>
            </a:r>
            <a:endParaRPr lang="en-US" altLang="zh-CN"/>
          </a:p>
          <a:p>
            <a:pPr lvl="0"/>
            <a:r>
              <a:rPr lang="zh-CN" altLang="en-US"/>
              <a:t>职位</a:t>
            </a:r>
            <a:endParaRPr lang="en-US"/>
          </a:p>
        </p:txBody>
      </p:sp>
    </p:spTree>
    <p:extLst>
      <p:ext uri="{BB962C8B-B14F-4D97-AF65-F5344CB8AC3E}">
        <p14:creationId xmlns:p14="http://schemas.microsoft.com/office/powerpoint/2010/main" val="986221793"/>
      </p:ext>
    </p:extLst>
  </p:cSld>
  <p:clrMapOvr>
    <a:masterClrMapping/>
  </p:clrMapOvr>
  <p:hf hdr="0" ftr="0" dt="0"/>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8.xml"/><Relationship Id="rId18" Type="http://schemas.openxmlformats.org/officeDocument/2006/relationships/slideLayout" Target="../slideLayouts/slideLayout23.xml"/><Relationship Id="rId26" Type="http://schemas.openxmlformats.org/officeDocument/2006/relationships/slideLayout" Target="../slideLayouts/slideLayout31.xml"/><Relationship Id="rId39" Type="http://schemas.openxmlformats.org/officeDocument/2006/relationships/slideLayout" Target="../slideLayouts/slideLayout44.xml"/><Relationship Id="rId21" Type="http://schemas.openxmlformats.org/officeDocument/2006/relationships/slideLayout" Target="../slideLayouts/slideLayout26.xml"/><Relationship Id="rId34" Type="http://schemas.openxmlformats.org/officeDocument/2006/relationships/slideLayout" Target="../slideLayouts/slideLayout39.xml"/><Relationship Id="rId42" Type="http://schemas.openxmlformats.org/officeDocument/2006/relationships/slideLayout" Target="../slideLayouts/slideLayout47.xml"/><Relationship Id="rId47" Type="http://schemas.openxmlformats.org/officeDocument/2006/relationships/slideLayout" Target="../slideLayouts/slideLayout52.xml"/><Relationship Id="rId50" Type="http://schemas.openxmlformats.org/officeDocument/2006/relationships/slideLayout" Target="../slideLayouts/slideLayout55.xml"/><Relationship Id="rId55" Type="http://schemas.openxmlformats.org/officeDocument/2006/relationships/slideLayout" Target="../slideLayouts/slideLayout60.xml"/><Relationship Id="rId63" Type="http://schemas.openxmlformats.org/officeDocument/2006/relationships/slideLayout" Target="../slideLayouts/slideLayout68.xml"/><Relationship Id="rId68" Type="http://schemas.openxmlformats.org/officeDocument/2006/relationships/image" Target="../media/image3.emf"/><Relationship Id="rId7" Type="http://schemas.openxmlformats.org/officeDocument/2006/relationships/slideLayout" Target="../slideLayouts/slideLayout12.xml"/><Relationship Id="rId71" Type="http://schemas.openxmlformats.org/officeDocument/2006/relationships/image" Target="../media/image6.png"/><Relationship Id="rId2" Type="http://schemas.openxmlformats.org/officeDocument/2006/relationships/slideLayout" Target="../slideLayouts/slideLayout7.xml"/><Relationship Id="rId16" Type="http://schemas.openxmlformats.org/officeDocument/2006/relationships/slideLayout" Target="../slideLayouts/slideLayout21.xml"/><Relationship Id="rId29" Type="http://schemas.openxmlformats.org/officeDocument/2006/relationships/slideLayout" Target="../slideLayouts/slideLayout34.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24" Type="http://schemas.openxmlformats.org/officeDocument/2006/relationships/slideLayout" Target="../slideLayouts/slideLayout29.xml"/><Relationship Id="rId32" Type="http://schemas.openxmlformats.org/officeDocument/2006/relationships/slideLayout" Target="../slideLayouts/slideLayout37.xml"/><Relationship Id="rId37" Type="http://schemas.openxmlformats.org/officeDocument/2006/relationships/slideLayout" Target="../slideLayouts/slideLayout42.xml"/><Relationship Id="rId40" Type="http://schemas.openxmlformats.org/officeDocument/2006/relationships/slideLayout" Target="../slideLayouts/slideLayout45.xml"/><Relationship Id="rId45" Type="http://schemas.openxmlformats.org/officeDocument/2006/relationships/slideLayout" Target="../slideLayouts/slideLayout50.xml"/><Relationship Id="rId53" Type="http://schemas.openxmlformats.org/officeDocument/2006/relationships/slideLayout" Target="../slideLayouts/slideLayout58.xml"/><Relationship Id="rId58" Type="http://schemas.openxmlformats.org/officeDocument/2006/relationships/slideLayout" Target="../slideLayouts/slideLayout63.xml"/><Relationship Id="rId66" Type="http://schemas.openxmlformats.org/officeDocument/2006/relationships/tags" Target="../tags/tag1.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23" Type="http://schemas.openxmlformats.org/officeDocument/2006/relationships/slideLayout" Target="../slideLayouts/slideLayout28.xml"/><Relationship Id="rId28" Type="http://schemas.openxmlformats.org/officeDocument/2006/relationships/slideLayout" Target="../slideLayouts/slideLayout33.xml"/><Relationship Id="rId36" Type="http://schemas.openxmlformats.org/officeDocument/2006/relationships/slideLayout" Target="../slideLayouts/slideLayout41.xml"/><Relationship Id="rId49" Type="http://schemas.openxmlformats.org/officeDocument/2006/relationships/slideLayout" Target="../slideLayouts/slideLayout54.xml"/><Relationship Id="rId57" Type="http://schemas.openxmlformats.org/officeDocument/2006/relationships/slideLayout" Target="../slideLayouts/slideLayout62.xml"/><Relationship Id="rId61" Type="http://schemas.openxmlformats.org/officeDocument/2006/relationships/slideLayout" Target="../slideLayouts/slideLayout66.xml"/><Relationship Id="rId10" Type="http://schemas.openxmlformats.org/officeDocument/2006/relationships/slideLayout" Target="../slideLayouts/slideLayout15.xml"/><Relationship Id="rId19" Type="http://schemas.openxmlformats.org/officeDocument/2006/relationships/slideLayout" Target="../slideLayouts/slideLayout24.xml"/><Relationship Id="rId31" Type="http://schemas.openxmlformats.org/officeDocument/2006/relationships/slideLayout" Target="../slideLayouts/slideLayout36.xml"/><Relationship Id="rId44" Type="http://schemas.openxmlformats.org/officeDocument/2006/relationships/slideLayout" Target="../slideLayouts/slideLayout49.xml"/><Relationship Id="rId52" Type="http://schemas.openxmlformats.org/officeDocument/2006/relationships/slideLayout" Target="../slideLayouts/slideLayout57.xml"/><Relationship Id="rId60" Type="http://schemas.openxmlformats.org/officeDocument/2006/relationships/slideLayout" Target="../slideLayouts/slideLayout65.xml"/><Relationship Id="rId65" Type="http://schemas.openxmlformats.org/officeDocument/2006/relationships/theme" Target="../theme/theme2.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 Id="rId22" Type="http://schemas.openxmlformats.org/officeDocument/2006/relationships/slideLayout" Target="../slideLayouts/slideLayout27.xml"/><Relationship Id="rId27" Type="http://schemas.openxmlformats.org/officeDocument/2006/relationships/slideLayout" Target="../slideLayouts/slideLayout32.xml"/><Relationship Id="rId30" Type="http://schemas.openxmlformats.org/officeDocument/2006/relationships/slideLayout" Target="../slideLayouts/slideLayout35.xml"/><Relationship Id="rId35" Type="http://schemas.openxmlformats.org/officeDocument/2006/relationships/slideLayout" Target="../slideLayouts/slideLayout40.xml"/><Relationship Id="rId43" Type="http://schemas.openxmlformats.org/officeDocument/2006/relationships/slideLayout" Target="../slideLayouts/slideLayout48.xml"/><Relationship Id="rId48" Type="http://schemas.openxmlformats.org/officeDocument/2006/relationships/slideLayout" Target="../slideLayouts/slideLayout53.xml"/><Relationship Id="rId56" Type="http://schemas.openxmlformats.org/officeDocument/2006/relationships/slideLayout" Target="../slideLayouts/slideLayout61.xml"/><Relationship Id="rId64" Type="http://schemas.openxmlformats.org/officeDocument/2006/relationships/slideLayout" Target="../slideLayouts/slideLayout69.xml"/><Relationship Id="rId69" Type="http://schemas.openxmlformats.org/officeDocument/2006/relationships/image" Target="../media/image4.png"/><Relationship Id="rId8" Type="http://schemas.openxmlformats.org/officeDocument/2006/relationships/slideLayout" Target="../slideLayouts/slideLayout13.xml"/><Relationship Id="rId51" Type="http://schemas.openxmlformats.org/officeDocument/2006/relationships/slideLayout" Target="../slideLayouts/slideLayout56.xml"/><Relationship Id="rId72" Type="http://schemas.openxmlformats.org/officeDocument/2006/relationships/image" Target="../media/image7.svg"/><Relationship Id="rId3" Type="http://schemas.openxmlformats.org/officeDocument/2006/relationships/slideLayout" Target="../slideLayouts/slideLayout8.xml"/><Relationship Id="rId12" Type="http://schemas.openxmlformats.org/officeDocument/2006/relationships/slideLayout" Target="../slideLayouts/slideLayout17.xml"/><Relationship Id="rId17" Type="http://schemas.openxmlformats.org/officeDocument/2006/relationships/slideLayout" Target="../slideLayouts/slideLayout22.xml"/><Relationship Id="rId25" Type="http://schemas.openxmlformats.org/officeDocument/2006/relationships/slideLayout" Target="../slideLayouts/slideLayout30.xml"/><Relationship Id="rId33" Type="http://schemas.openxmlformats.org/officeDocument/2006/relationships/slideLayout" Target="../slideLayouts/slideLayout38.xml"/><Relationship Id="rId38" Type="http://schemas.openxmlformats.org/officeDocument/2006/relationships/slideLayout" Target="../slideLayouts/slideLayout43.xml"/><Relationship Id="rId46" Type="http://schemas.openxmlformats.org/officeDocument/2006/relationships/slideLayout" Target="../slideLayouts/slideLayout51.xml"/><Relationship Id="rId59" Type="http://schemas.openxmlformats.org/officeDocument/2006/relationships/slideLayout" Target="../slideLayouts/slideLayout64.xml"/><Relationship Id="rId67" Type="http://schemas.openxmlformats.org/officeDocument/2006/relationships/oleObject" Target="../embeddings/oleObject1.bin"/><Relationship Id="rId20" Type="http://schemas.openxmlformats.org/officeDocument/2006/relationships/slideLayout" Target="../slideLayouts/slideLayout25.xml"/><Relationship Id="rId41" Type="http://schemas.openxmlformats.org/officeDocument/2006/relationships/slideLayout" Target="../slideLayouts/slideLayout46.xml"/><Relationship Id="rId54" Type="http://schemas.openxmlformats.org/officeDocument/2006/relationships/slideLayout" Target="../slideLayouts/slideLayout59.xml"/><Relationship Id="rId62" Type="http://schemas.openxmlformats.org/officeDocument/2006/relationships/slideLayout" Target="../slideLayouts/slideLayout67.xml"/><Relationship Id="rId70" Type="http://schemas.openxmlformats.org/officeDocument/2006/relationships/image" Target="../media/image5.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718" r:id="rId4"/>
    <p:sldLayoutId id="2147483719" r:id="rId5"/>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D2A0FA17-A7BA-73FA-1C52-93A1DE56DB6B}"/>
              </a:ext>
            </a:extLst>
          </p:cNvPr>
          <p:cNvGraphicFramePr>
            <a:graphicFrameLocks noChangeAspect="1"/>
          </p:cNvGraphicFramePr>
          <p:nvPr>
            <p:custDataLst>
              <p:tags r:id="rId66"/>
            </p:custDataLst>
            <p:extLst>
              <p:ext uri="{D42A27DB-BD31-4B8C-83A1-F6EECF244321}">
                <p14:modId xmlns:p14="http://schemas.microsoft.com/office/powerpoint/2010/main" val="2265209073"/>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67" imgW="395" imgH="396" progId="TCLayout.ActiveDocument.1">
                  <p:embed/>
                </p:oleObj>
              </mc:Choice>
              <mc:Fallback>
                <p:oleObj name="think-cell Slide" r:id="rId67" imgW="395" imgH="396" progId="TCLayout.ActiveDocument.1">
                  <p:embed/>
                  <p:pic>
                    <p:nvPicPr>
                      <p:cNvPr id="7" name="think-cell data - do not delete" hidden="1">
                        <a:extLst>
                          <a:ext uri="{FF2B5EF4-FFF2-40B4-BE49-F238E27FC236}">
                            <a16:creationId xmlns:a16="http://schemas.microsoft.com/office/drawing/2014/main" id="{D2A0FA17-A7BA-73FA-1C52-93A1DE56DB6B}"/>
                          </a:ext>
                        </a:extLst>
                      </p:cNvPr>
                      <p:cNvPicPr/>
                      <p:nvPr/>
                    </p:nvPicPr>
                    <p:blipFill>
                      <a:blip r:embed="rId68"/>
                      <a:stretch>
                        <a:fillRect/>
                      </a:stretch>
                    </p:blipFill>
                    <p:spPr>
                      <a:xfrm>
                        <a:off x="1191" y="1191"/>
                        <a:ext cx="1191" cy="1191"/>
                      </a:xfrm>
                      <a:prstGeom prst="rect">
                        <a:avLst/>
                      </a:prstGeom>
                    </p:spPr>
                  </p:pic>
                </p:oleObj>
              </mc:Fallback>
            </mc:AlternateContent>
          </a:graphicData>
        </a:graphic>
      </p:graphicFrame>
      <p:sp>
        <p:nvSpPr>
          <p:cNvPr id="2" name="Title Placeholder 1"/>
          <p:cNvSpPr>
            <a:spLocks noGrp="1"/>
          </p:cNvSpPr>
          <p:nvPr>
            <p:ph type="title"/>
          </p:nvPr>
        </p:nvSpPr>
        <p:spPr>
          <a:xfrm>
            <a:off x="268753" y="203571"/>
            <a:ext cx="8602594" cy="323165"/>
          </a:xfrm>
          <a:prstGeom prst="rect">
            <a:avLst/>
          </a:prstGeom>
        </p:spPr>
        <p:txBody>
          <a:bodyPr vert="horz" lIns="0" tIns="0" rIns="0" bIns="0" rtlCol="0" anchor="t" anchorCtr="0">
            <a:spAutoFit/>
          </a:bodyPr>
          <a:lstStyle/>
          <a:p>
            <a:endParaRPr lang="en-US"/>
          </a:p>
        </p:txBody>
      </p:sp>
      <p:sp>
        <p:nvSpPr>
          <p:cNvPr id="3" name="Text Placeholder 2"/>
          <p:cNvSpPr>
            <a:spLocks noGrp="1"/>
          </p:cNvSpPr>
          <p:nvPr>
            <p:ph type="body" idx="1"/>
          </p:nvPr>
        </p:nvSpPr>
        <p:spPr>
          <a:xfrm>
            <a:off x="268753" y="915035"/>
            <a:ext cx="8602594" cy="3223260"/>
          </a:xfrm>
          <a:prstGeom prst="rect">
            <a:avLst/>
          </a:prstGeom>
        </p:spPr>
        <p:txBody>
          <a:bodyPr vert="horz" lIns="0" tIns="0" rIns="0" bIns="0" rtlCol="0">
            <a:normAutofit/>
          </a:bodyPr>
          <a:lstStyle/>
          <a:p>
            <a:pPr marL="0" marR="0" lvl="0" indent="0" algn="l" defTabSz="685800" rtl="0" eaLnBrk="1" fontAlgn="auto" latinLnBrk="0" hangingPunct="1">
              <a:lnSpc>
                <a:spcPct val="100000"/>
              </a:lnSpc>
              <a:spcBef>
                <a:spcPts val="750"/>
              </a:spcBef>
              <a:spcAft>
                <a:spcPts val="0"/>
              </a:spcAft>
              <a:buClr>
                <a:schemeClr val="accent1"/>
              </a:buClr>
              <a:buSzTx/>
              <a:buFontTx/>
              <a:buNone/>
              <a:tabLst/>
              <a:defRPr/>
            </a:pPr>
            <a:r>
              <a:rPr lang="zh-CN" altLang="en-US"/>
              <a:t>单击此处编辑母版文本样式</a:t>
            </a:r>
          </a:p>
          <a:p>
            <a:pPr lvl="1"/>
            <a:r>
              <a:rPr lang="zh-CN" altLang="en-US"/>
              <a:t>二级</a:t>
            </a:r>
            <a:endParaRPr lang="en-US"/>
          </a:p>
          <a:p>
            <a:pPr lvl="2"/>
            <a:r>
              <a:rPr lang="zh-CN" altLang="en-US"/>
              <a:t>三级</a:t>
            </a:r>
            <a:endParaRPr lang="en-US"/>
          </a:p>
          <a:p>
            <a:pPr lvl="3"/>
            <a:r>
              <a:rPr lang="zh-CN" altLang="en-US"/>
              <a:t>四级</a:t>
            </a:r>
            <a:endParaRPr lang="en-US"/>
          </a:p>
          <a:p>
            <a:pPr lvl="4"/>
            <a:r>
              <a:rPr lang="zh-CN" altLang="en-US"/>
              <a:t>五级</a:t>
            </a:r>
            <a:endParaRPr lang="en-US"/>
          </a:p>
        </p:txBody>
      </p:sp>
      <p:sp>
        <p:nvSpPr>
          <p:cNvPr id="4" name="Slide Number Placeholder 5">
            <a:extLst>
              <a:ext uri="{FF2B5EF4-FFF2-40B4-BE49-F238E27FC236}">
                <a16:creationId xmlns:a16="http://schemas.microsoft.com/office/drawing/2014/main" id="{256A74CA-F5E6-2235-4439-2F81CD4174A9}"/>
              </a:ext>
            </a:extLst>
          </p:cNvPr>
          <p:cNvSpPr txBox="1">
            <a:spLocks/>
          </p:cNvSpPr>
          <p:nvPr/>
        </p:nvSpPr>
        <p:spPr>
          <a:xfrm>
            <a:off x="8177248" y="4789012"/>
            <a:ext cx="274123" cy="103874"/>
          </a:xfrm>
          <a:prstGeom prst="rect">
            <a:avLst/>
          </a:prstGeom>
        </p:spPr>
        <p:txBody>
          <a:bodyPr vert="horz" lIns="0" tIns="0" rIns="0" bIns="0" rtlCol="0" anchor="ctr" anchorCtr="0"/>
          <a:lstStyle>
            <a:defPPr>
              <a:defRPr lang="en-US"/>
            </a:defPPr>
            <a:lvl1pPr algn="r" rtl="0" fontAlgn="auto">
              <a:spcBef>
                <a:spcPts val="0"/>
              </a:spcBef>
              <a:spcAft>
                <a:spcPts val="0"/>
              </a:spcAft>
              <a:defRPr sz="800" kern="1200" smtClean="0">
                <a:solidFill>
                  <a:schemeClr val="tx2"/>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fld id="{A0742EFC-8BEC-49F9-9CC9-7EDCB5B63F76}" type="slidenum">
              <a:rPr lang="en-US" sz="675" b="0" smtClean="0">
                <a:solidFill>
                  <a:schemeClr val="tx2"/>
                </a:solidFill>
                <a:latin typeface="+mj-lt"/>
              </a:rPr>
              <a:pPr>
                <a:defRPr/>
              </a:pPr>
              <a:t>‹#›</a:t>
            </a:fld>
            <a:endParaRPr lang="en-US" sz="675" b="0">
              <a:solidFill>
                <a:schemeClr val="tx2"/>
              </a:solidFill>
              <a:latin typeface="+mj-lt"/>
            </a:endParaRPr>
          </a:p>
        </p:txBody>
      </p:sp>
      <p:sp>
        <p:nvSpPr>
          <p:cNvPr id="9" name="Footer Placeholder 8">
            <a:extLst>
              <a:ext uri="{FF2B5EF4-FFF2-40B4-BE49-F238E27FC236}">
                <a16:creationId xmlns:a16="http://schemas.microsoft.com/office/drawing/2014/main" id="{8DB4D983-8CBD-62FC-D4B8-DEDA90BEA13E}"/>
              </a:ext>
            </a:extLst>
          </p:cNvPr>
          <p:cNvSpPr>
            <a:spLocks noGrp="1"/>
          </p:cNvSpPr>
          <p:nvPr>
            <p:ph type="ftr" sz="quarter" idx="3"/>
          </p:nvPr>
        </p:nvSpPr>
        <p:spPr>
          <a:xfrm>
            <a:off x="268753" y="4670855"/>
            <a:ext cx="5932170" cy="274320"/>
          </a:xfrm>
          <a:prstGeom prst="rect">
            <a:avLst/>
          </a:prstGeom>
        </p:spPr>
        <p:txBody>
          <a:bodyPr vert="horz" lIns="0" tIns="0" rIns="0" bIns="0" rtlCol="0" anchor="b" anchorCtr="0">
            <a:noAutofit/>
          </a:bodyPr>
          <a:lstStyle>
            <a:lvl1pPr algn="l">
              <a:lnSpc>
                <a:spcPct val="90000"/>
              </a:lnSpc>
              <a:spcBef>
                <a:spcPts val="225"/>
              </a:spcBef>
              <a:defRPr sz="525">
                <a:solidFill>
                  <a:schemeClr val="tx1">
                    <a:lumMod val="65000"/>
                    <a:lumOff val="35000"/>
                  </a:schemeClr>
                </a:solidFill>
              </a:defRPr>
            </a:lvl1pPr>
          </a:lstStyle>
          <a:p>
            <a:endParaRPr lang="en-US"/>
          </a:p>
        </p:txBody>
      </p:sp>
    </p:spTree>
    <p:extLst>
      <p:ext uri="{BB962C8B-B14F-4D97-AF65-F5344CB8AC3E}">
        <p14:creationId xmlns:p14="http://schemas.microsoft.com/office/powerpoint/2010/main" val="2261666549"/>
      </p:ext>
    </p:extLst>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 id="2147483664" r:id="rId12"/>
    <p:sldLayoutId id="2147483665" r:id="rId13"/>
    <p:sldLayoutId id="2147483666" r:id="rId14"/>
    <p:sldLayoutId id="2147483667" r:id="rId15"/>
    <p:sldLayoutId id="2147483668" r:id="rId16"/>
    <p:sldLayoutId id="2147483669" r:id="rId17"/>
    <p:sldLayoutId id="2147483670" r:id="rId18"/>
    <p:sldLayoutId id="2147483671" r:id="rId19"/>
    <p:sldLayoutId id="2147483672" r:id="rId20"/>
    <p:sldLayoutId id="2147483673" r:id="rId21"/>
    <p:sldLayoutId id="2147483674" r:id="rId22"/>
    <p:sldLayoutId id="2147483675" r:id="rId23"/>
    <p:sldLayoutId id="2147483676" r:id="rId24"/>
    <p:sldLayoutId id="2147483677" r:id="rId25"/>
    <p:sldLayoutId id="2147483678" r:id="rId26"/>
    <p:sldLayoutId id="2147483679" r:id="rId27"/>
    <p:sldLayoutId id="2147483680" r:id="rId28"/>
    <p:sldLayoutId id="2147483681" r:id="rId29"/>
    <p:sldLayoutId id="2147483682" r:id="rId30"/>
    <p:sldLayoutId id="2147483683" r:id="rId31"/>
    <p:sldLayoutId id="2147483684" r:id="rId32"/>
    <p:sldLayoutId id="2147483685" r:id="rId33"/>
    <p:sldLayoutId id="2147483686" r:id="rId34"/>
    <p:sldLayoutId id="2147483687" r:id="rId35"/>
    <p:sldLayoutId id="2147483688" r:id="rId36"/>
    <p:sldLayoutId id="2147483689" r:id="rId37"/>
    <p:sldLayoutId id="2147483690" r:id="rId38"/>
    <p:sldLayoutId id="2147483691" r:id="rId39"/>
    <p:sldLayoutId id="2147483692" r:id="rId40"/>
    <p:sldLayoutId id="2147483693" r:id="rId41"/>
    <p:sldLayoutId id="2147483694" r:id="rId42"/>
    <p:sldLayoutId id="2147483695" r:id="rId43"/>
    <p:sldLayoutId id="2147483696" r:id="rId44"/>
    <p:sldLayoutId id="2147483697" r:id="rId45"/>
    <p:sldLayoutId id="2147483698" r:id="rId46"/>
    <p:sldLayoutId id="2147483699" r:id="rId47"/>
    <p:sldLayoutId id="2147483700" r:id="rId48"/>
    <p:sldLayoutId id="2147483701" r:id="rId49"/>
    <p:sldLayoutId id="2147483702" r:id="rId50"/>
    <p:sldLayoutId id="2147483703" r:id="rId51"/>
    <p:sldLayoutId id="2147483704" r:id="rId52"/>
    <p:sldLayoutId id="2147483705" r:id="rId53"/>
    <p:sldLayoutId id="2147483706" r:id="rId54"/>
    <p:sldLayoutId id="2147483707" r:id="rId55"/>
    <p:sldLayoutId id="2147483708" r:id="rId56"/>
    <p:sldLayoutId id="2147483709" r:id="rId57"/>
    <p:sldLayoutId id="2147483710" r:id="rId58"/>
    <p:sldLayoutId id="2147483711" r:id="rId59"/>
    <p:sldLayoutId id="2147483712" r:id="rId60"/>
    <p:sldLayoutId id="2147483713" r:id="rId61"/>
    <p:sldLayoutId id="2147483714" r:id="rId62"/>
    <p:sldLayoutId id="2147483715" r:id="rId63"/>
    <p:sldLayoutId id="2147483716" r:id="rId6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685800" rtl="0" eaLnBrk="1" latinLnBrk="0" hangingPunct="1">
        <a:lnSpc>
          <a:spcPct val="100000"/>
        </a:lnSpc>
        <a:spcBef>
          <a:spcPct val="0"/>
        </a:spcBef>
        <a:buNone/>
        <a:defRPr sz="2100" b="0" kern="1200" spc="0" baseline="0">
          <a:solidFill>
            <a:schemeClr val="tx2"/>
          </a:solidFill>
          <a:effectLst/>
          <a:latin typeface="+mj-ea"/>
          <a:ea typeface="+mj-ea"/>
          <a:cs typeface="Verdana" panose="020B0604030504040204" pitchFamily="34" charset="0"/>
        </a:defRPr>
      </a:lvl1pPr>
    </p:titleStyle>
    <p:bodyStyle>
      <a:lvl1pPr marL="0" indent="0" algn="l" defTabSz="685800" rtl="0" eaLnBrk="1" latinLnBrk="0" hangingPunct="1">
        <a:lnSpc>
          <a:spcPct val="100000"/>
        </a:lnSpc>
        <a:spcBef>
          <a:spcPts val="750"/>
        </a:spcBef>
        <a:buClr>
          <a:schemeClr val="accent1"/>
        </a:buClr>
        <a:buFontTx/>
        <a:buNone/>
        <a:defRPr sz="900" b="0" i="0" kern="1200">
          <a:solidFill>
            <a:schemeClr val="tx1"/>
          </a:solidFill>
          <a:latin typeface="+mn-lt"/>
          <a:ea typeface="+mn-ea"/>
          <a:cs typeface="Noto Sans SC" panose="020B0200000000000000" pitchFamily="34" charset="-122"/>
        </a:defRPr>
      </a:lvl1pPr>
      <a:lvl2pPr marL="171450" indent="-171450" algn="l" defTabSz="685800" rtl="0" eaLnBrk="1" latinLnBrk="0" hangingPunct="1">
        <a:lnSpc>
          <a:spcPct val="100000"/>
        </a:lnSpc>
        <a:spcBef>
          <a:spcPts val="900"/>
        </a:spcBef>
        <a:buClr>
          <a:schemeClr val="accent1"/>
        </a:buClr>
        <a:buFontTx/>
        <a:buBlip>
          <a:blip r:embed="rId69">
            <a:extLst>
              <a:ext uri="{96DAC541-7B7A-43D3-8B79-37D633B846F1}">
                <asvg:svgBlip xmlns:asvg="http://schemas.microsoft.com/office/drawing/2016/SVG/main" r:embed="rId70"/>
              </a:ext>
            </a:extLst>
          </a:blip>
        </a:buBlip>
        <a:tabLst/>
        <a:defRPr sz="825" b="0" i="0" kern="1200">
          <a:solidFill>
            <a:schemeClr val="tx1"/>
          </a:solidFill>
          <a:latin typeface="+mn-lt"/>
          <a:ea typeface="+mn-ea"/>
          <a:cs typeface="Verdana" panose="020B0604030504040204" pitchFamily="34" charset="0"/>
        </a:defRPr>
      </a:lvl2pPr>
      <a:lvl3pPr marL="342900" indent="-171450" algn="l" defTabSz="685800" rtl="0" eaLnBrk="1" latinLnBrk="0" hangingPunct="1">
        <a:lnSpc>
          <a:spcPct val="100000"/>
        </a:lnSpc>
        <a:spcBef>
          <a:spcPts val="900"/>
        </a:spcBef>
        <a:buClr>
          <a:schemeClr val="accent1"/>
        </a:buClr>
        <a:buSzPct val="50000"/>
        <a:buFontTx/>
        <a:buBlip>
          <a:blip r:embed="rId71">
            <a:extLst>
              <a:ext uri="{96DAC541-7B7A-43D3-8B79-37D633B846F1}">
                <asvg:svgBlip xmlns:asvg="http://schemas.microsoft.com/office/drawing/2016/SVG/main" r:embed="rId72"/>
              </a:ext>
            </a:extLst>
          </a:blip>
        </a:buBlip>
        <a:tabLst/>
        <a:defRPr sz="750" b="0" i="0" kern="1200">
          <a:solidFill>
            <a:schemeClr val="tx1"/>
          </a:solidFill>
          <a:latin typeface="+mn-lt"/>
          <a:ea typeface="+mn-ea"/>
          <a:cs typeface="Verdana" panose="020B0604030504040204" pitchFamily="34" charset="0"/>
        </a:defRPr>
      </a:lvl3pPr>
      <a:lvl4pPr marL="514350" indent="-169069" algn="l" defTabSz="685800" rtl="0" eaLnBrk="1" latinLnBrk="0" hangingPunct="1">
        <a:lnSpc>
          <a:spcPct val="100000"/>
        </a:lnSpc>
        <a:spcBef>
          <a:spcPts val="900"/>
        </a:spcBef>
        <a:buClr>
          <a:schemeClr val="accent1"/>
        </a:buClr>
        <a:buFont typeface="System Font Regular"/>
        <a:buChar char="–"/>
        <a:tabLst/>
        <a:defRPr sz="675" b="0" i="0" kern="1200">
          <a:solidFill>
            <a:schemeClr val="tx1"/>
          </a:solidFill>
          <a:latin typeface="+mn-lt"/>
          <a:ea typeface="+mn-ea"/>
          <a:cs typeface="Verdana" panose="020B0604030504040204" pitchFamily="34" charset="0"/>
        </a:defRPr>
      </a:lvl4pPr>
      <a:lvl5pPr marL="685800" indent="-171450" algn="l" defTabSz="685800" rtl="0" eaLnBrk="1" latinLnBrk="0" hangingPunct="1">
        <a:lnSpc>
          <a:spcPct val="100000"/>
        </a:lnSpc>
        <a:spcBef>
          <a:spcPts val="900"/>
        </a:spcBef>
        <a:buClr>
          <a:schemeClr val="accent1"/>
        </a:buClr>
        <a:buFont typeface="System Font Regular"/>
        <a:buChar char="◦"/>
        <a:tabLst/>
        <a:defRPr sz="675" b="0" i="0" kern="1200">
          <a:solidFill>
            <a:schemeClr val="tx1"/>
          </a:solidFill>
          <a:latin typeface="+mn-lt"/>
          <a:ea typeface="+mn-ea"/>
          <a:cs typeface="Verdana" panose="020B060403050404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7" pos="227">
          <p15:clr>
            <a:srgbClr val="F26B43"/>
          </p15:clr>
        </p15:guide>
        <p15:guide id="9" pos="7451">
          <p15:clr>
            <a:srgbClr val="F26B43"/>
          </p15:clr>
        </p15:guide>
        <p15:guide id="12" orient="horz" pos="369">
          <p15:clr>
            <a:srgbClr val="F26B43"/>
          </p15:clr>
        </p15:guide>
        <p15:guide id="16" pos="3696">
          <p15:clr>
            <a:srgbClr val="F26B43"/>
          </p15:clr>
        </p15:guide>
        <p15:guide id="20" pos="3840">
          <p15:clr>
            <a:srgbClr val="F26B43"/>
          </p15:clr>
        </p15:guide>
        <p15:guide id="21" pos="3984">
          <p15:clr>
            <a:srgbClr val="F26B43"/>
          </p15:clr>
        </p15:guide>
        <p15:guide id="23" orient="horz" pos="4130">
          <p15:clr>
            <a:srgbClr val="F26B43"/>
          </p15:clr>
        </p15:guide>
        <p15:guide id="24" pos="304">
          <p15:clr>
            <a:srgbClr val="F26B43"/>
          </p15:clr>
        </p15:guide>
        <p15:guide id="25" pos="7368">
          <p15:clr>
            <a:srgbClr val="F26B43"/>
          </p15:clr>
        </p15:guide>
        <p15:guide id="26" orient="horz" pos="560">
          <p15:clr>
            <a:srgbClr val="F26B43"/>
          </p15:clr>
        </p15:guide>
        <p15:guide id="27" orient="horz" pos="624">
          <p15:clr>
            <a:srgbClr val="F26B43"/>
          </p15:clr>
        </p15:guide>
        <p15:guide id="28" orient="horz" pos="4056">
          <p15:clr>
            <a:srgbClr val="F26B43"/>
          </p15:clr>
        </p15:guide>
        <p15:guide id="29" orient="horz" pos="3992">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slideLayout" Target="../slideLayouts/slideLayout2.xml"/><Relationship Id="rId7" Type="http://schemas.openxmlformats.org/officeDocument/2006/relationships/image" Target="../media/image48.jpe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3.emf"/><Relationship Id="rId5" Type="http://schemas.openxmlformats.org/officeDocument/2006/relationships/oleObject" Target="../embeddings/oleObject2.bin"/><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8.xml"/></Relationships>
</file>

<file path=ppt/slides/_rels/slide1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68.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8.png"/><Relationship Id="rId2" Type="http://schemas.openxmlformats.org/officeDocument/2006/relationships/notesSlide" Target="../notesSlides/notesSlide11.xml"/><Relationship Id="rId1" Type="http://schemas.openxmlformats.org/officeDocument/2006/relationships/slideLayout" Target="../slideLayouts/slideLayout68.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9.png"/><Relationship Id="rId2" Type="http://schemas.openxmlformats.org/officeDocument/2006/relationships/notesSlide" Target="../notesSlides/notesSlide12.xml"/><Relationship Id="rId1" Type="http://schemas.openxmlformats.org/officeDocument/2006/relationships/slideLayout" Target="../slideLayouts/slideLayout68.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0.png"/><Relationship Id="rId2" Type="http://schemas.openxmlformats.org/officeDocument/2006/relationships/notesSlide" Target="../notesSlides/notesSlide13.xml"/><Relationship Id="rId1" Type="http://schemas.openxmlformats.org/officeDocument/2006/relationships/slideLayout" Target="../slideLayouts/slideLayout68.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1.png"/><Relationship Id="rId2" Type="http://schemas.openxmlformats.org/officeDocument/2006/relationships/notesSlide" Target="../notesSlides/notesSlide14.xml"/><Relationship Id="rId1" Type="http://schemas.openxmlformats.org/officeDocument/2006/relationships/slideLayout" Target="../slideLayouts/slideLayout68.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16.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slideLayout" Target="../slideLayouts/slideLayout68.xml"/><Relationship Id="rId7" Type="http://schemas.openxmlformats.org/officeDocument/2006/relationships/image" Target="../media/image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notesSlide" Target="../notesSlides/notesSlide15.xml"/><Relationship Id="rId9" Type="http://schemas.openxmlformats.org/officeDocument/2006/relationships/image" Target="../media/image62.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68.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68.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3.png"/><Relationship Id="rId2" Type="http://schemas.openxmlformats.org/officeDocument/2006/relationships/notesSlide" Target="../notesSlides/notesSlide18.xml"/><Relationship Id="rId1" Type="http://schemas.openxmlformats.org/officeDocument/2006/relationships/slideLayout" Target="../slideLayouts/slideLayout68.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9.xml"/><Relationship Id="rId1" Type="http://schemas.openxmlformats.org/officeDocument/2006/relationships/slideLayout" Target="../slideLayouts/slideLayout68.xml"/><Relationship Id="rId5" Type="http://schemas.openxmlformats.org/officeDocument/2006/relationships/image" Target="../media/image66.png"/><Relationship Id="rId4" Type="http://schemas.openxmlformats.org/officeDocument/2006/relationships/image" Target="../media/image65.svg"/></Relationships>
</file>

<file path=ppt/slides/_rels/slide2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slideLayout" Target="../slideLayouts/slideLayout68.xml"/><Relationship Id="rId7" Type="http://schemas.openxmlformats.org/officeDocument/2006/relationships/image" Target="../media/image6.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notesSlide" Target="../notesSlides/notesSlide20.xml"/><Relationship Id="rId9" Type="http://schemas.openxmlformats.org/officeDocument/2006/relationships/image" Target="../media/image67.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3.xml"/><Relationship Id="rId1" Type="http://schemas.openxmlformats.org/officeDocument/2006/relationships/slideLayout" Target="../slideLayouts/slideLayout6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7.svg"/><Relationship Id="rId2" Type="http://schemas.openxmlformats.org/officeDocument/2006/relationships/notesSlide" Target="../notesSlides/notesSlide4.xml"/><Relationship Id="rId1" Type="http://schemas.openxmlformats.org/officeDocument/2006/relationships/slideLayout" Target="../slideLayouts/slideLayout68.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hyperlink" Target="https://www.gov.uk/government/publications/guidance-on-gxp-data-integrity" TargetMode="External"/><Relationship Id="rId3" Type="http://schemas.openxmlformats.org/officeDocument/2006/relationships/image" Target="../media/image4.png"/><Relationship Id="rId7" Type="http://schemas.openxmlformats.org/officeDocument/2006/relationships/hyperlink" Target="https://www.ncbi.nlm.nih.gov/books/NBK613196/" TargetMode="External"/><Relationship Id="rId2" Type="http://schemas.openxmlformats.org/officeDocument/2006/relationships/notesSlide" Target="../notesSlides/notesSlide5.xml"/><Relationship Id="rId1" Type="http://schemas.openxmlformats.org/officeDocument/2006/relationships/slideLayout" Target="../slideLayouts/slideLayout68.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 Id="rId9" Type="http://schemas.openxmlformats.org/officeDocument/2006/relationships/image" Target="../media/image51.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2.png"/><Relationship Id="rId2" Type="http://schemas.openxmlformats.org/officeDocument/2006/relationships/notesSlide" Target="../notesSlides/notesSlide6.xml"/><Relationship Id="rId1" Type="http://schemas.openxmlformats.org/officeDocument/2006/relationships/slideLayout" Target="../slideLayouts/slideLayout68.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68.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401A01-0AAF-2F05-5500-A3E0F2834BBA}"/>
            </a:ext>
          </a:extLst>
        </p:cNvPr>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0E214153-EF6E-B527-8740-27B58C8FFCB9}"/>
              </a:ext>
            </a:extLst>
          </p:cNvPr>
          <p:cNvGraphicFramePr>
            <a:graphicFrameLocks noChangeAspect="1"/>
          </p:cNvGraphicFramePr>
          <p:nvPr>
            <p:custDataLst>
              <p:tags r:id="rId2"/>
            </p:custData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5" imgW="395" imgH="396" progId="TCLayout.ActiveDocument.1">
                  <p:embed/>
                </p:oleObj>
              </mc:Choice>
              <mc:Fallback>
                <p:oleObj name="think-cell Slide" r:id="rId5" imgW="395" imgH="396" progId="TCLayout.ActiveDocument.1">
                  <p:embed/>
                  <p:pic>
                    <p:nvPicPr>
                      <p:cNvPr id="3" name="think-cell data - do not delete" hidden="1">
                        <a:extLst>
                          <a:ext uri="{FF2B5EF4-FFF2-40B4-BE49-F238E27FC236}">
                            <a16:creationId xmlns:a16="http://schemas.microsoft.com/office/drawing/2014/main" id="{0E214153-EF6E-B527-8740-27B58C8FFCB9}"/>
                          </a:ext>
                        </a:extLst>
                      </p:cNvPr>
                      <p:cNvPicPr/>
                      <p:nvPr/>
                    </p:nvPicPr>
                    <p:blipFill>
                      <a:blip r:embed="rId6"/>
                      <a:stretch>
                        <a:fillRect/>
                      </a:stretch>
                    </p:blipFill>
                    <p:spPr>
                      <a:xfrm>
                        <a:off x="1191" y="1191"/>
                        <a:ext cx="1191" cy="1191"/>
                      </a:xfrm>
                      <a:prstGeom prst="rect">
                        <a:avLst/>
                      </a:prstGeom>
                    </p:spPr>
                  </p:pic>
                </p:oleObj>
              </mc:Fallback>
            </mc:AlternateContent>
          </a:graphicData>
        </a:graphic>
      </p:graphicFrame>
      <p:sp>
        <p:nvSpPr>
          <p:cNvPr id="3074" name="Rectangle 8">
            <a:extLst>
              <a:ext uri="{FF2B5EF4-FFF2-40B4-BE49-F238E27FC236}">
                <a16:creationId xmlns:a16="http://schemas.microsoft.com/office/drawing/2014/main" id="{F4BE6FAF-56C4-4029-B8A2-355E22A4CCFA}"/>
              </a:ext>
            </a:extLst>
          </p:cNvPr>
          <p:cNvSpPr>
            <a:spLocks noGrp="1" noChangeArrowheads="1"/>
          </p:cNvSpPr>
          <p:nvPr>
            <p:ph type="ctrTitle"/>
          </p:nvPr>
        </p:nvSpPr>
        <p:spPr>
          <a:xfrm>
            <a:off x="268275" y="2991860"/>
            <a:ext cx="8257253" cy="1015663"/>
          </a:xfrm>
        </p:spPr>
        <p:txBody>
          <a:bodyPr vert="horz"/>
          <a:lstStyle/>
          <a:p>
            <a:r>
              <a:rPr lang="en-US" altLang="zh-CN">
                <a:latin typeface="Poppins Medium" panose="00000600000000000000" pitchFamily="2" charset="0"/>
                <a:cs typeface="Poppins Medium" panose="00000600000000000000" pitchFamily="2" charset="0"/>
              </a:rPr>
              <a:t>Leveraging R and AI in Clinical Research: Maximizing Analytical Efficacy While Ensuring Data Safety</a:t>
            </a:r>
          </a:p>
        </p:txBody>
      </p:sp>
      <p:pic>
        <p:nvPicPr>
          <p:cNvPr id="5" name="Picture Placeholder 4">
            <a:extLst>
              <a:ext uri="{FF2B5EF4-FFF2-40B4-BE49-F238E27FC236}">
                <a16:creationId xmlns:a16="http://schemas.microsoft.com/office/drawing/2014/main" id="{04D33C02-66AE-42C0-A390-9EBF9863F5FB}"/>
              </a:ext>
            </a:extLst>
          </p:cNvPr>
          <p:cNvPicPr>
            <a:picLocks noGrp="1" noRot="1" noChangeAspect="1" noMove="1" noResize="1" noEditPoints="1" noAdjustHandles="1" noChangeArrowheads="1" noChangeShapeType="1" noCrop="1"/>
          </p:cNvPicPr>
          <p:nvPr>
            <p:ph type="pic" sz="quarter" idx="10"/>
          </p:nvPr>
        </p:nvPicPr>
        <p:blipFill>
          <a:blip r:embed="rId7" cstate="print">
            <a:extLst>
              <a:ext uri="{28A0092B-C50C-407E-A947-70E740481C1C}">
                <a14:useLocalDpi xmlns:a14="http://schemas.microsoft.com/office/drawing/2010/main"/>
              </a:ext>
            </a:extLst>
          </a:blip>
          <a:srcRect/>
          <a:stretch/>
        </p:blipFill>
        <p:spPr>
          <a:xfrm>
            <a:off x="281992" y="282818"/>
            <a:ext cx="8574768" cy="2570316"/>
          </a:xfrm>
        </p:spPr>
      </p:pic>
      <p:sp>
        <p:nvSpPr>
          <p:cNvPr id="8" name="Text Placeholder 7">
            <a:extLst>
              <a:ext uri="{FF2B5EF4-FFF2-40B4-BE49-F238E27FC236}">
                <a16:creationId xmlns:a16="http://schemas.microsoft.com/office/drawing/2014/main" id="{5C0BEF73-7567-9B63-1E6A-9E1A9AFE1024}"/>
              </a:ext>
            </a:extLst>
          </p:cNvPr>
          <p:cNvSpPr>
            <a:spLocks noGrp="1"/>
          </p:cNvSpPr>
          <p:nvPr>
            <p:ph type="body" idx="16"/>
          </p:nvPr>
        </p:nvSpPr>
        <p:spPr>
          <a:xfrm>
            <a:off x="4657725" y="4821174"/>
            <a:ext cx="4217018" cy="138500"/>
          </a:xfrm>
        </p:spPr>
        <p:txBody>
          <a:bodyPr anchor="b">
            <a:normAutofit fontScale="32500" lnSpcReduction="20000"/>
          </a:bodyPr>
          <a:lstStyle/>
          <a:p>
            <a:r>
              <a:rPr lang="en-US"/>
              <a:t>2026.03</a:t>
            </a:r>
          </a:p>
        </p:txBody>
      </p:sp>
      <p:sp>
        <p:nvSpPr>
          <p:cNvPr id="4" name="Text Placeholder 3">
            <a:extLst>
              <a:ext uri="{FF2B5EF4-FFF2-40B4-BE49-F238E27FC236}">
                <a16:creationId xmlns:a16="http://schemas.microsoft.com/office/drawing/2014/main" id="{F4228333-AAF9-EBD1-F92B-10D07C77B55D}"/>
              </a:ext>
            </a:extLst>
          </p:cNvPr>
          <p:cNvSpPr>
            <a:spLocks noGrp="1"/>
          </p:cNvSpPr>
          <p:nvPr>
            <p:ph type="body" idx="14"/>
          </p:nvPr>
        </p:nvSpPr>
        <p:spPr>
          <a:xfrm>
            <a:off x="918357" y="4091183"/>
            <a:ext cx="4663440" cy="646331"/>
          </a:xfrm>
        </p:spPr>
        <p:txBody>
          <a:bodyPr/>
          <a:lstStyle/>
          <a:p>
            <a:r>
              <a:rPr lang="en-US" altLang="zh-CN" dirty="0">
                <a:latin typeface="Poppins Medium" panose="00000600000000000000" pitchFamily="2" charset="0"/>
                <a:cs typeface="Poppins Medium" panose="00000600000000000000" pitchFamily="2" charset="0"/>
              </a:rPr>
              <a:t>Haomin Yang, Qianwang Wang, Xuejie Zhou, Hao Chen</a:t>
            </a:r>
            <a:br>
              <a:rPr lang="en-US" altLang="zh-CN" dirty="0">
                <a:latin typeface="Poppins Medium" panose="00000600000000000000" pitchFamily="2" charset="0"/>
                <a:cs typeface="Poppins Medium" panose="00000600000000000000" pitchFamily="2" charset="0"/>
              </a:rPr>
            </a:br>
            <a:endParaRPr lang="en-US" altLang="zh-CN" dirty="0">
              <a:latin typeface="Poppins Medium" panose="00000600000000000000" pitchFamily="2" charset="0"/>
              <a:cs typeface="Poppins Medium" panose="00000600000000000000" pitchFamily="2" charset="0"/>
            </a:endParaRPr>
          </a:p>
          <a:p>
            <a:r>
              <a:rPr lang="en-US" dirty="0">
                <a:latin typeface="Poppins Medium" panose="00000600000000000000" pitchFamily="2" charset="0"/>
                <a:cs typeface="Poppins Medium" panose="00000600000000000000" pitchFamily="2" charset="0"/>
              </a:rPr>
              <a:t>Global Statistics and Data Science,</a:t>
            </a:r>
          </a:p>
          <a:p>
            <a:r>
              <a:rPr lang="en-US" dirty="0" err="1">
                <a:latin typeface="Poppins Medium" panose="00000600000000000000" pitchFamily="2" charset="0"/>
                <a:cs typeface="Poppins Medium" panose="00000600000000000000" pitchFamily="2" charset="0"/>
              </a:rPr>
              <a:t>BeOne</a:t>
            </a:r>
            <a:r>
              <a:rPr lang="en-US" dirty="0">
                <a:latin typeface="Poppins Medium" panose="00000600000000000000" pitchFamily="2" charset="0"/>
                <a:cs typeface="Poppins Medium" panose="00000600000000000000" pitchFamily="2" charset="0"/>
              </a:rPr>
              <a:t> Medicines</a:t>
            </a:r>
          </a:p>
        </p:txBody>
      </p:sp>
      <p:pic>
        <p:nvPicPr>
          <p:cNvPr id="6" name="图片 5">
            <a:extLst>
              <a:ext uri="{FF2B5EF4-FFF2-40B4-BE49-F238E27FC236}">
                <a16:creationId xmlns:a16="http://schemas.microsoft.com/office/drawing/2014/main" id="{E64451E6-6A64-6C7A-6122-6DD57058807A}"/>
              </a:ext>
            </a:extLst>
          </p:cNvPr>
          <p:cNvPicPr>
            <a:picLocks noChangeAspect="1"/>
          </p:cNvPicPr>
          <p:nvPr/>
        </p:nvPicPr>
        <p:blipFill>
          <a:blip r:embed="rId8"/>
          <a:stretch>
            <a:fillRect/>
          </a:stretch>
        </p:blipFill>
        <p:spPr>
          <a:xfrm>
            <a:off x="367718" y="4181375"/>
            <a:ext cx="459659" cy="484057"/>
          </a:xfrm>
          <a:prstGeom prst="rect">
            <a:avLst/>
          </a:prstGeom>
        </p:spPr>
      </p:pic>
    </p:spTree>
    <p:custDataLst>
      <p:tags r:id="rId1"/>
    </p:custDataLst>
    <p:extLst>
      <p:ext uri="{BB962C8B-B14F-4D97-AF65-F5344CB8AC3E}">
        <p14:creationId xmlns:p14="http://schemas.microsoft.com/office/powerpoint/2010/main" val="31674394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5">
    <p:bg>
      <p:bgPr>
        <a:solidFill>
          <a:srgbClr val="FFFFFF"/>
        </a:solidFill>
        <a:effectLst/>
      </p:bgPr>
    </p:bg>
    <p:spTree>
      <p:nvGrpSpPr>
        <p:cNvPr id="1" name=""/>
        <p:cNvGrpSpPr/>
        <p:nvPr/>
      </p:nvGrpSpPr>
      <p:grpSpPr>
        <a:xfrm>
          <a:off x="0" y="0"/>
          <a:ext cx="0" cy="0"/>
          <a:chOff x="0" y="0"/>
          <a:chExt cx="0" cy="0"/>
        </a:xfrm>
      </p:grpSpPr>
      <p:sp>
        <p:nvSpPr>
          <p:cNvPr id="45" name="Text 8">
            <a:extLst>
              <a:ext uri="{FF2B5EF4-FFF2-40B4-BE49-F238E27FC236}">
                <a16:creationId xmlns:a16="http://schemas.microsoft.com/office/drawing/2014/main" id="{4D607422-2129-059F-84AC-F14CD86BDF0C}"/>
              </a:ext>
            </a:extLst>
          </p:cNvPr>
          <p:cNvSpPr/>
          <p:nvPr/>
        </p:nvSpPr>
        <p:spPr>
          <a:xfrm>
            <a:off x="467361" y="4408448"/>
            <a:ext cx="7833305" cy="456598"/>
          </a:xfrm>
          <a:prstGeom prst="rect">
            <a:avLst/>
          </a:prstGeom>
          <a:solidFill>
            <a:srgbClr val="F4F7FA"/>
          </a:solidFill>
          <a:ln/>
        </p:spPr>
        <p:txBody>
          <a:bodyPr wrap="square" rtlCol="0" anchor="ctr"/>
          <a:lstStyle/>
          <a:p>
            <a:pPr marL="0" indent="0">
              <a:buNone/>
            </a:pPr>
            <a:endParaRPr lang="en-US"/>
          </a:p>
        </p:txBody>
      </p:sp>
      <p:sp>
        <p:nvSpPr>
          <p:cNvPr id="5" name="Text 3"/>
          <p:cNvSpPr/>
          <p:nvPr/>
        </p:nvSpPr>
        <p:spPr>
          <a:xfrm>
            <a:off x="304799" y="257504"/>
            <a:ext cx="8290661" cy="647700"/>
          </a:xfrm>
          <a:prstGeom prst="rect">
            <a:avLst/>
          </a:prstGeom>
          <a:noFill/>
          <a:ln/>
        </p:spPr>
        <p:txBody>
          <a:bodyPr wrap="square" lIns="0" tIns="0" rIns="0" bIns="0" rtlCol="0" anchor="t"/>
          <a:lstStyle/>
          <a:p>
            <a:pPr marL="0" indent="0" algn="l">
              <a:spcAft>
                <a:spcPts val="400"/>
              </a:spcAft>
              <a:buNone/>
            </a:pPr>
            <a:r>
              <a:rPr lang="en-US" sz="2200" b="1">
                <a:solidFill>
                  <a:srgbClr val="0B1D3A"/>
                </a:solidFill>
                <a:latin typeface="Arial" pitchFamily="34" charset="0"/>
                <a:ea typeface="Arial" pitchFamily="34" charset="-122"/>
                <a:cs typeface="Arial" pitchFamily="34" charset="-120"/>
              </a:rPr>
              <a:t>R Handles Safety, AI Handles Intelligence</a:t>
            </a:r>
            <a:endParaRPr lang="en-US" sz="2200"/>
          </a:p>
        </p:txBody>
      </p:sp>
      <p:sp>
        <p:nvSpPr>
          <p:cNvPr id="7" name="Text 5"/>
          <p:cNvSpPr/>
          <p:nvPr/>
        </p:nvSpPr>
        <p:spPr>
          <a:xfrm>
            <a:off x="467361" y="972518"/>
            <a:ext cx="3937099" cy="707975"/>
          </a:xfrm>
          <a:prstGeom prst="roundRect">
            <a:avLst>
              <a:gd name="adj" fmla="val 10763"/>
            </a:avLst>
          </a:prstGeom>
          <a:solidFill>
            <a:schemeClr val="accent2">
              <a:lumMod val="75000"/>
              <a:lumOff val="25000"/>
            </a:schemeClr>
          </a:solidFill>
          <a:ln/>
        </p:spPr>
        <p:txBody>
          <a:bodyPr wrap="square" rtlCol="0" anchor="ctr"/>
          <a:lstStyle/>
          <a:p>
            <a:pPr marL="0" indent="0">
              <a:buNone/>
            </a:pPr>
            <a:endParaRPr lang="en-US">
              <a:highlight>
                <a:srgbClr val="0000FF"/>
              </a:highlight>
            </a:endParaRPr>
          </a:p>
        </p:txBody>
      </p:sp>
      <p:sp>
        <p:nvSpPr>
          <p:cNvPr id="8" name="Text 6"/>
          <p:cNvSpPr/>
          <p:nvPr/>
        </p:nvSpPr>
        <p:spPr>
          <a:xfrm>
            <a:off x="635204" y="1124918"/>
            <a:ext cx="3601414" cy="219075"/>
          </a:xfrm>
          <a:prstGeom prst="rect">
            <a:avLst/>
          </a:prstGeom>
          <a:noFill/>
          <a:ln/>
        </p:spPr>
        <p:txBody>
          <a:bodyPr wrap="square" lIns="0" tIns="0" rIns="0" bIns="0" rtlCol="0" anchor="t"/>
          <a:lstStyle/>
          <a:p>
            <a:pPr marL="0" indent="0" algn="ctr">
              <a:buNone/>
            </a:pPr>
            <a:r>
              <a:rPr lang="en-US" sz="1500" b="1">
                <a:solidFill>
                  <a:srgbClr val="FFFFFF"/>
                </a:solidFill>
                <a:latin typeface="Arial" pitchFamily="34" charset="0"/>
                <a:ea typeface="Arial" pitchFamily="34" charset="-122"/>
                <a:cs typeface="Arial" pitchFamily="34" charset="-120"/>
              </a:rPr>
              <a:t>R / R Shiny</a:t>
            </a:r>
            <a:endParaRPr lang="en-US" sz="1500"/>
          </a:p>
        </p:txBody>
      </p:sp>
      <p:sp>
        <p:nvSpPr>
          <p:cNvPr id="9" name="Text 7"/>
          <p:cNvSpPr/>
          <p:nvPr/>
        </p:nvSpPr>
        <p:spPr>
          <a:xfrm>
            <a:off x="635204" y="1394744"/>
            <a:ext cx="3601414" cy="133350"/>
          </a:xfrm>
          <a:prstGeom prst="rect">
            <a:avLst/>
          </a:prstGeom>
          <a:noFill/>
          <a:ln/>
        </p:spPr>
        <p:txBody>
          <a:bodyPr wrap="square" lIns="0" tIns="0" rIns="0" bIns="0" rtlCol="0" anchor="t"/>
          <a:lstStyle/>
          <a:p>
            <a:pPr marL="0" indent="0" algn="ctr">
              <a:spcBef>
                <a:spcPts val="400"/>
              </a:spcBef>
              <a:buNone/>
            </a:pPr>
            <a:r>
              <a:rPr lang="en-US" sz="900">
                <a:solidFill>
                  <a:srgbClr val="FFFFFF">
                    <a:alpha val="85000"/>
                  </a:srgbClr>
                </a:solidFill>
                <a:latin typeface="Arial" pitchFamily="34" charset="0"/>
                <a:ea typeface="Arial" pitchFamily="34" charset="-122"/>
                <a:cs typeface="Arial" pitchFamily="34" charset="-120"/>
              </a:rPr>
              <a:t>Safety &amp; Real Data Layer</a:t>
            </a:r>
            <a:endParaRPr lang="en-US" sz="900"/>
          </a:p>
        </p:txBody>
      </p:sp>
      <p:sp>
        <p:nvSpPr>
          <p:cNvPr id="10" name="Text 8"/>
          <p:cNvSpPr/>
          <p:nvPr/>
        </p:nvSpPr>
        <p:spPr>
          <a:xfrm>
            <a:off x="467362" y="1620217"/>
            <a:ext cx="3937098" cy="2717551"/>
          </a:xfrm>
          <a:prstGeom prst="rect">
            <a:avLst/>
          </a:prstGeom>
          <a:solidFill>
            <a:srgbClr val="F4F7FA"/>
          </a:solidFill>
          <a:ln/>
        </p:spPr>
        <p:txBody>
          <a:bodyPr wrap="square" rtlCol="0" anchor="ctr"/>
          <a:lstStyle/>
          <a:p>
            <a:pPr marL="0" indent="0">
              <a:buNone/>
            </a:pPr>
            <a:endParaRPr lang="en-US"/>
          </a:p>
        </p:txBody>
      </p:sp>
      <p:sp>
        <p:nvSpPr>
          <p:cNvPr id="11" name="Text 9"/>
          <p:cNvSpPr/>
          <p:nvPr/>
        </p:nvSpPr>
        <p:spPr>
          <a:xfrm>
            <a:off x="670512" y="1858194"/>
            <a:ext cx="3530798" cy="1789658"/>
          </a:xfrm>
          <a:prstGeom prst="rect">
            <a:avLst/>
          </a:prstGeom>
          <a:noFill/>
          <a:ln/>
        </p:spPr>
        <p:txBody>
          <a:bodyPr wrap="square" lIns="88900" tIns="0" rIns="0" bIns="0" rtlCol="0" anchor="t"/>
          <a:lstStyle/>
          <a:p>
            <a:pPr marL="0" indent="0" algn="l">
              <a:spcAft>
                <a:spcPts val="600"/>
              </a:spcAft>
              <a:buNone/>
            </a:pPr>
            <a:endParaRPr lang="en-US" sz="1200"/>
          </a:p>
        </p:txBody>
      </p:sp>
      <p:sp>
        <p:nvSpPr>
          <p:cNvPr id="12" name="Text 10"/>
          <p:cNvSpPr/>
          <p:nvPr/>
        </p:nvSpPr>
        <p:spPr>
          <a:xfrm>
            <a:off x="908101" y="2067383"/>
            <a:ext cx="3420160" cy="190351"/>
          </a:xfrm>
          <a:prstGeom prst="rect">
            <a:avLst/>
          </a:prstGeom>
          <a:noFill/>
          <a:ln/>
        </p:spPr>
        <p:txBody>
          <a:bodyPr wrap="square" lIns="0" tIns="0" rIns="0" bIns="0" rtlCol="0" anchor="t"/>
          <a:lstStyle/>
          <a:p>
            <a:pPr marL="0" indent="0" algn="l">
              <a:lnSpc>
                <a:spcPts val="1500"/>
              </a:lnSpc>
              <a:buNone/>
            </a:pPr>
            <a:endParaRPr lang="en-US" sz="1000"/>
          </a:p>
        </p:txBody>
      </p:sp>
      <p:sp>
        <p:nvSpPr>
          <p:cNvPr id="13" name="Text 11"/>
          <p:cNvSpPr/>
          <p:nvPr/>
        </p:nvSpPr>
        <p:spPr>
          <a:xfrm>
            <a:off x="848213" y="2124746"/>
            <a:ext cx="3420160" cy="190351"/>
          </a:xfrm>
          <a:prstGeom prst="rect">
            <a:avLst/>
          </a:prstGeom>
          <a:noFill/>
          <a:ln/>
        </p:spPr>
        <p:txBody>
          <a:bodyPr wrap="square" lIns="0" tIns="0" rIns="0" bIns="0" rtlCol="0" anchor="t"/>
          <a:lstStyle/>
          <a:p>
            <a:pPr marL="0" indent="0" algn="l">
              <a:lnSpc>
                <a:spcPts val="1500"/>
              </a:lnSpc>
              <a:buNone/>
            </a:pPr>
            <a:endParaRPr lang="en-US" sz="1000"/>
          </a:p>
        </p:txBody>
      </p:sp>
      <p:sp>
        <p:nvSpPr>
          <p:cNvPr id="14" name="Text 12"/>
          <p:cNvSpPr/>
          <p:nvPr/>
        </p:nvSpPr>
        <p:spPr>
          <a:xfrm>
            <a:off x="908101" y="1823474"/>
            <a:ext cx="3420160" cy="190351"/>
          </a:xfrm>
          <a:prstGeom prst="rect">
            <a:avLst/>
          </a:prstGeom>
          <a:noFill/>
          <a:ln/>
        </p:spPr>
        <p:txBody>
          <a:bodyPr wrap="square" lIns="0" tIns="0" rIns="0" bIns="0" rtlCol="0" anchor="t"/>
          <a:lstStyle/>
          <a:p>
            <a:pPr marL="0" indent="0" algn="l">
              <a:lnSpc>
                <a:spcPts val="1500"/>
              </a:lnSpc>
              <a:buNone/>
            </a:pPr>
            <a:endParaRPr lang="en-US" sz="1000"/>
          </a:p>
        </p:txBody>
      </p:sp>
      <p:sp>
        <p:nvSpPr>
          <p:cNvPr id="16" name="Text 14"/>
          <p:cNvSpPr/>
          <p:nvPr/>
        </p:nvSpPr>
        <p:spPr>
          <a:xfrm>
            <a:off x="908101" y="2844330"/>
            <a:ext cx="3420160" cy="190351"/>
          </a:xfrm>
          <a:prstGeom prst="rect">
            <a:avLst/>
          </a:prstGeom>
          <a:noFill/>
          <a:ln/>
        </p:spPr>
        <p:txBody>
          <a:bodyPr wrap="square" lIns="0" tIns="0" rIns="0" bIns="0" rtlCol="0" anchor="t"/>
          <a:lstStyle/>
          <a:p>
            <a:pPr marL="0" indent="0" algn="l">
              <a:lnSpc>
                <a:spcPts val="1500"/>
              </a:lnSpc>
              <a:buNone/>
            </a:pPr>
            <a:endParaRPr lang="en-US" sz="1000"/>
          </a:p>
        </p:txBody>
      </p:sp>
      <p:sp>
        <p:nvSpPr>
          <p:cNvPr id="17" name="Text 15"/>
          <p:cNvSpPr/>
          <p:nvPr/>
        </p:nvSpPr>
        <p:spPr>
          <a:xfrm>
            <a:off x="533152" y="3132415"/>
            <a:ext cx="3795109" cy="190351"/>
          </a:xfrm>
          <a:prstGeom prst="rect">
            <a:avLst/>
          </a:prstGeom>
          <a:noFill/>
          <a:ln/>
        </p:spPr>
        <p:txBody>
          <a:bodyPr wrap="square" lIns="0" tIns="0" rIns="0" bIns="0" rtlCol="0" anchor="t"/>
          <a:lstStyle/>
          <a:p>
            <a:pPr marL="0" indent="0" algn="l">
              <a:lnSpc>
                <a:spcPts val="1500"/>
              </a:lnSpc>
              <a:buNone/>
            </a:pPr>
            <a:endParaRPr lang="en-US" sz="1000"/>
          </a:p>
        </p:txBody>
      </p:sp>
      <p:sp>
        <p:nvSpPr>
          <p:cNvPr id="18" name="Text 16"/>
          <p:cNvSpPr/>
          <p:nvPr/>
        </p:nvSpPr>
        <p:spPr>
          <a:xfrm>
            <a:off x="813700" y="1653704"/>
            <a:ext cx="3463736" cy="2602345"/>
          </a:xfrm>
          <a:prstGeom prst="rect">
            <a:avLst/>
          </a:prstGeom>
          <a:noFill/>
          <a:ln/>
        </p:spPr>
        <p:txBody>
          <a:bodyPr wrap="square" lIns="0" tIns="0" rIns="0" bIns="0" rtlCol="0" anchor="t"/>
          <a:lstStyle/>
          <a:p>
            <a:pPr marL="171450" indent="-171450" algn="l">
              <a:lnSpc>
                <a:spcPts val="2000"/>
              </a:lnSpc>
              <a:buFont typeface="Arial" panose="020B0604020202020204" pitchFamily="34" charset="0"/>
              <a:buChar char="•"/>
            </a:pPr>
            <a:r>
              <a:rPr lang="en-US" sz="1200" dirty="0">
                <a:latin typeface="Poppins" panose="00000500000000000000" pitchFamily="2" charset="0"/>
                <a:ea typeface="Arial" pitchFamily="34" charset="-122"/>
                <a:cs typeface="Poppins" panose="00000500000000000000" pitchFamily="2" charset="0"/>
              </a:rPr>
              <a:t>Dual-track </a:t>
            </a:r>
            <a:r>
              <a:rPr lang="en-US" sz="1200" b="1" dirty="0">
                <a:latin typeface="Poppins" panose="00000500000000000000" pitchFamily="2" charset="0"/>
                <a:ea typeface="Arial" pitchFamily="34" charset="-122"/>
                <a:cs typeface="Poppins" panose="00000500000000000000" pitchFamily="2" charset="0"/>
              </a:rPr>
              <a:t>context</a:t>
            </a:r>
            <a:r>
              <a:rPr lang="en-US" sz="1200" dirty="0">
                <a:latin typeface="Poppins" panose="00000500000000000000" pitchFamily="2" charset="0"/>
                <a:ea typeface="Arial" pitchFamily="34" charset="-122"/>
                <a:cs typeface="Poppins" panose="00000500000000000000" pitchFamily="2" charset="0"/>
              </a:rPr>
              <a:t> management</a:t>
            </a:r>
          </a:p>
          <a:p>
            <a:pPr marL="171450" indent="-171450">
              <a:lnSpc>
                <a:spcPts val="2000"/>
              </a:lnSpc>
              <a:buFont typeface="Arial" panose="020B0604020202020204" pitchFamily="34" charset="0"/>
              <a:buChar char="•"/>
            </a:pPr>
            <a:r>
              <a:rPr lang="en-US" sz="1200" dirty="0">
                <a:latin typeface="Poppins" panose="00000500000000000000" pitchFamily="2" charset="0"/>
                <a:ea typeface="Arial" pitchFamily="34" charset="-122"/>
                <a:cs typeface="Poppins" panose="00000500000000000000" pitchFamily="2" charset="0"/>
              </a:rPr>
              <a:t>Dual-track </a:t>
            </a:r>
            <a:r>
              <a:rPr lang="en-US" sz="1200" b="1" dirty="0">
                <a:latin typeface="Poppins" panose="00000500000000000000" pitchFamily="2" charset="0"/>
                <a:ea typeface="Arial" pitchFamily="34" charset="-122"/>
                <a:cs typeface="Poppins" panose="00000500000000000000" pitchFamily="2" charset="0"/>
              </a:rPr>
              <a:t>data</a:t>
            </a:r>
            <a:r>
              <a:rPr lang="en-US" sz="1200" dirty="0">
                <a:latin typeface="Poppins" panose="00000500000000000000" pitchFamily="2" charset="0"/>
                <a:ea typeface="Arial" pitchFamily="34" charset="-122"/>
                <a:cs typeface="Poppins" panose="00000500000000000000" pitchFamily="2" charset="0"/>
              </a:rPr>
              <a:t> management</a:t>
            </a:r>
          </a:p>
          <a:p>
            <a:pPr marL="171450" indent="-171450">
              <a:lnSpc>
                <a:spcPts val="2000"/>
              </a:lnSpc>
              <a:buFont typeface="Arial" panose="020B0604020202020204" pitchFamily="34" charset="0"/>
              <a:buChar char="•"/>
            </a:pPr>
            <a:endParaRPr lang="en-US" sz="1200" dirty="0">
              <a:latin typeface="Poppins" panose="00000500000000000000" pitchFamily="2" charset="0"/>
              <a:ea typeface="Arial" pitchFamily="34" charset="-122"/>
              <a:cs typeface="Poppins" panose="00000500000000000000" pitchFamily="2" charset="0"/>
            </a:endParaRPr>
          </a:p>
          <a:p>
            <a:pPr marL="171450" indent="-171450">
              <a:lnSpc>
                <a:spcPts val="2000"/>
              </a:lnSpc>
              <a:buFont typeface="Arial" panose="020B0604020202020204" pitchFamily="34" charset="0"/>
              <a:buChar char="•"/>
            </a:pPr>
            <a:r>
              <a:rPr lang="en-US" sz="1200" b="1" dirty="0">
                <a:latin typeface="Poppins" panose="00000500000000000000" pitchFamily="2" charset="0"/>
                <a:ea typeface="Arial" pitchFamily="34" charset="-122"/>
                <a:cs typeface="Poppins" panose="00000500000000000000" pitchFamily="2" charset="0"/>
              </a:rPr>
              <a:t>Session</a:t>
            </a:r>
            <a:r>
              <a:rPr lang="en-US" sz="1200" dirty="0">
                <a:latin typeface="Poppins" panose="00000500000000000000" pitchFamily="2" charset="0"/>
                <a:ea typeface="Arial" pitchFamily="34" charset="-122"/>
                <a:cs typeface="Poppins" panose="00000500000000000000" pitchFamily="2" charset="0"/>
              </a:rPr>
              <a:t> code execution</a:t>
            </a:r>
          </a:p>
          <a:p>
            <a:pPr marL="171450" indent="-171450">
              <a:lnSpc>
                <a:spcPts val="2000"/>
              </a:lnSpc>
              <a:buFont typeface="Arial" panose="020B0604020202020204" pitchFamily="34" charset="0"/>
              <a:buChar char="•"/>
            </a:pPr>
            <a:endParaRPr lang="en-US" sz="1200" dirty="0">
              <a:solidFill>
                <a:srgbClr val="2C3E50"/>
              </a:solidFill>
              <a:latin typeface="Poppins" panose="00000500000000000000" pitchFamily="2" charset="0"/>
              <a:ea typeface="Arial" pitchFamily="34" charset="-122"/>
              <a:cs typeface="Poppins" panose="00000500000000000000" pitchFamily="2" charset="0"/>
            </a:endParaRPr>
          </a:p>
          <a:p>
            <a:pPr marL="171450" indent="-171450">
              <a:lnSpc>
                <a:spcPts val="2000"/>
              </a:lnSpc>
              <a:buFont typeface="Arial" panose="020B0604020202020204" pitchFamily="34" charset="0"/>
              <a:buChar char="•"/>
            </a:pPr>
            <a:r>
              <a:rPr lang="en-US" sz="1200" dirty="0">
                <a:solidFill>
                  <a:srgbClr val="2C3E50"/>
                </a:solidFill>
                <a:latin typeface="Poppins" panose="00000500000000000000" pitchFamily="2" charset="0"/>
                <a:ea typeface="Arial" pitchFamily="34" charset="-122"/>
                <a:cs typeface="Poppins" panose="00000500000000000000" pitchFamily="2" charset="0"/>
              </a:rPr>
              <a:t>Permission control &amp; access</a:t>
            </a:r>
          </a:p>
          <a:p>
            <a:pPr marL="171450" indent="-171450">
              <a:lnSpc>
                <a:spcPts val="2000"/>
              </a:lnSpc>
              <a:buFont typeface="Arial" panose="020B0604020202020204" pitchFamily="34" charset="0"/>
              <a:buChar char="•"/>
            </a:pPr>
            <a:r>
              <a:rPr lang="en-US" sz="1200" dirty="0">
                <a:solidFill>
                  <a:srgbClr val="2C3E50"/>
                </a:solidFill>
                <a:latin typeface="Poppins" panose="00000500000000000000" pitchFamily="2" charset="0"/>
                <a:ea typeface="Arial" pitchFamily="34" charset="-122"/>
                <a:cs typeface="Poppins" panose="00000500000000000000" pitchFamily="2" charset="0"/>
              </a:rPr>
              <a:t>Real Data loading</a:t>
            </a:r>
          </a:p>
          <a:p>
            <a:pPr marL="171450" indent="-171450">
              <a:lnSpc>
                <a:spcPts val="2000"/>
              </a:lnSpc>
              <a:buFont typeface="Arial" panose="020B0604020202020204" pitchFamily="34" charset="0"/>
              <a:buChar char="•"/>
            </a:pPr>
            <a:r>
              <a:rPr lang="en-US" sz="1200" dirty="0">
                <a:solidFill>
                  <a:srgbClr val="2C3E50"/>
                </a:solidFill>
                <a:latin typeface="Poppins" panose="00000500000000000000" pitchFamily="2" charset="0"/>
                <a:ea typeface="Arial" pitchFamily="34" charset="-122"/>
                <a:cs typeface="Poppins" panose="00000500000000000000" pitchFamily="2" charset="0"/>
              </a:rPr>
              <a:t>Isolated session state</a:t>
            </a:r>
          </a:p>
          <a:p>
            <a:pPr marL="171450" indent="-171450">
              <a:lnSpc>
                <a:spcPts val="2000"/>
              </a:lnSpc>
              <a:buFont typeface="Arial" panose="020B0604020202020204" pitchFamily="34" charset="0"/>
              <a:buChar char="•"/>
            </a:pPr>
            <a:r>
              <a:rPr lang="en-US" sz="1200" dirty="0">
                <a:solidFill>
                  <a:srgbClr val="2C3E50"/>
                </a:solidFill>
                <a:latin typeface="Poppins" panose="00000500000000000000" pitchFamily="2" charset="0"/>
                <a:ea typeface="Arial" pitchFamily="34" charset="-122"/>
                <a:cs typeface="Poppins" panose="00000500000000000000" pitchFamily="2" charset="0"/>
              </a:rPr>
              <a:t>Table &amp; chart rendering</a:t>
            </a:r>
          </a:p>
        </p:txBody>
      </p:sp>
      <p:sp>
        <p:nvSpPr>
          <p:cNvPr id="19" name="Text 17"/>
          <p:cNvSpPr/>
          <p:nvPr/>
        </p:nvSpPr>
        <p:spPr>
          <a:xfrm>
            <a:off x="4658361" y="972518"/>
            <a:ext cx="3937099" cy="707975"/>
          </a:xfrm>
          <a:prstGeom prst="roundRect">
            <a:avLst>
              <a:gd name="adj" fmla="val 10763"/>
            </a:avLst>
          </a:prstGeom>
          <a:solidFill>
            <a:srgbClr val="FF6B35"/>
          </a:solidFill>
          <a:ln/>
        </p:spPr>
        <p:txBody>
          <a:bodyPr wrap="square" rtlCol="0" anchor="ctr"/>
          <a:lstStyle/>
          <a:p>
            <a:pPr marL="0" indent="0">
              <a:buNone/>
            </a:pPr>
            <a:endParaRPr lang="en-US"/>
          </a:p>
        </p:txBody>
      </p:sp>
      <p:sp>
        <p:nvSpPr>
          <p:cNvPr id="20" name="Text 18"/>
          <p:cNvSpPr/>
          <p:nvPr/>
        </p:nvSpPr>
        <p:spPr>
          <a:xfrm>
            <a:off x="4826204" y="1124918"/>
            <a:ext cx="3601414" cy="219075"/>
          </a:xfrm>
          <a:prstGeom prst="rect">
            <a:avLst/>
          </a:prstGeom>
          <a:noFill/>
          <a:ln/>
        </p:spPr>
        <p:txBody>
          <a:bodyPr wrap="square" lIns="0" tIns="0" rIns="0" bIns="0" rtlCol="0" anchor="t"/>
          <a:lstStyle/>
          <a:p>
            <a:pPr marL="0" indent="0" algn="ctr">
              <a:buNone/>
            </a:pPr>
            <a:r>
              <a:rPr lang="en-US" sz="1500" b="1">
                <a:solidFill>
                  <a:srgbClr val="FFFFFF"/>
                </a:solidFill>
                <a:latin typeface="Arial" pitchFamily="34" charset="0"/>
                <a:ea typeface="Arial" pitchFamily="34" charset="-122"/>
                <a:cs typeface="Arial" pitchFamily="34" charset="-120"/>
              </a:rPr>
              <a:t>Python / Databricks</a:t>
            </a:r>
            <a:endParaRPr lang="en-US" sz="1500"/>
          </a:p>
        </p:txBody>
      </p:sp>
      <p:sp>
        <p:nvSpPr>
          <p:cNvPr id="21" name="Text 19"/>
          <p:cNvSpPr/>
          <p:nvPr/>
        </p:nvSpPr>
        <p:spPr>
          <a:xfrm>
            <a:off x="4826204" y="1394744"/>
            <a:ext cx="3601414" cy="133350"/>
          </a:xfrm>
          <a:prstGeom prst="rect">
            <a:avLst/>
          </a:prstGeom>
          <a:noFill/>
          <a:ln/>
        </p:spPr>
        <p:txBody>
          <a:bodyPr wrap="square" lIns="0" tIns="0" rIns="0" bIns="0" rtlCol="0" anchor="t"/>
          <a:lstStyle/>
          <a:p>
            <a:pPr marL="0" indent="0" algn="ctr">
              <a:spcBef>
                <a:spcPts val="400"/>
              </a:spcBef>
              <a:buNone/>
            </a:pPr>
            <a:r>
              <a:rPr lang="en-US" sz="900">
                <a:solidFill>
                  <a:srgbClr val="FFFFFF">
                    <a:alpha val="85000"/>
                  </a:srgbClr>
                </a:solidFill>
                <a:latin typeface="Arial" pitchFamily="34" charset="0"/>
                <a:ea typeface="Arial" pitchFamily="34" charset="-122"/>
                <a:cs typeface="Arial" pitchFamily="34" charset="-120"/>
              </a:rPr>
              <a:t>AI &amp; Agent Layer</a:t>
            </a:r>
            <a:endParaRPr lang="en-US" sz="900"/>
          </a:p>
        </p:txBody>
      </p:sp>
      <p:sp>
        <p:nvSpPr>
          <p:cNvPr id="22" name="Text 20"/>
          <p:cNvSpPr/>
          <p:nvPr/>
        </p:nvSpPr>
        <p:spPr>
          <a:xfrm>
            <a:off x="4658361" y="1612708"/>
            <a:ext cx="3937099" cy="2725060"/>
          </a:xfrm>
          <a:prstGeom prst="rect">
            <a:avLst/>
          </a:prstGeom>
          <a:solidFill>
            <a:srgbClr val="F4F7FA"/>
          </a:solidFill>
          <a:ln/>
        </p:spPr>
        <p:txBody>
          <a:bodyPr wrap="square" rtlCol="0" anchor="ctr"/>
          <a:lstStyle/>
          <a:p>
            <a:pPr marL="0" indent="0">
              <a:buNone/>
            </a:pPr>
            <a:endParaRPr lang="en-US"/>
          </a:p>
        </p:txBody>
      </p:sp>
      <p:sp>
        <p:nvSpPr>
          <p:cNvPr id="23" name="Text 21"/>
          <p:cNvSpPr/>
          <p:nvPr/>
        </p:nvSpPr>
        <p:spPr>
          <a:xfrm>
            <a:off x="4861512" y="1858194"/>
            <a:ext cx="3530798" cy="1789658"/>
          </a:xfrm>
          <a:prstGeom prst="rect">
            <a:avLst/>
          </a:prstGeom>
          <a:noFill/>
          <a:ln/>
        </p:spPr>
        <p:txBody>
          <a:bodyPr wrap="square" lIns="88900" tIns="0" rIns="0" bIns="0" rtlCol="0" anchor="t"/>
          <a:lstStyle/>
          <a:p>
            <a:pPr marL="0" indent="0" algn="l">
              <a:spcAft>
                <a:spcPts val="600"/>
              </a:spcAft>
              <a:buNone/>
            </a:pPr>
            <a:endParaRPr lang="en-US" sz="1200"/>
          </a:p>
        </p:txBody>
      </p:sp>
      <p:sp>
        <p:nvSpPr>
          <p:cNvPr id="24" name="Text 22"/>
          <p:cNvSpPr/>
          <p:nvPr/>
        </p:nvSpPr>
        <p:spPr>
          <a:xfrm>
            <a:off x="4963087" y="1645238"/>
            <a:ext cx="3530798" cy="2557306"/>
          </a:xfrm>
          <a:prstGeom prst="rect">
            <a:avLst/>
          </a:prstGeom>
          <a:noFill/>
          <a:ln/>
        </p:spPr>
        <p:txBody>
          <a:bodyPr wrap="square" lIns="0" tIns="0" rIns="0" bIns="0" rtlCol="0" anchor="t"/>
          <a:lstStyle/>
          <a:p>
            <a:pPr marL="171450" indent="-171450">
              <a:lnSpc>
                <a:spcPts val="2000"/>
              </a:lnSpc>
              <a:buFont typeface="Arial" panose="020B0604020202020204" pitchFamily="34" charset="0"/>
              <a:buChar char="•"/>
            </a:pPr>
            <a:r>
              <a:rPr lang="en-US" sz="1200" dirty="0">
                <a:solidFill>
                  <a:srgbClr val="2C3E50"/>
                </a:solidFill>
                <a:latin typeface="Poppins" panose="00000500000000000000" pitchFamily="2" charset="0"/>
                <a:cs typeface="Poppins" panose="00000500000000000000" pitchFamily="2" charset="0"/>
              </a:rPr>
              <a:t>Desensitized </a:t>
            </a:r>
            <a:r>
              <a:rPr lang="en-US" sz="1200" b="1" dirty="0">
                <a:latin typeface="Poppins" panose="00000500000000000000" pitchFamily="2" charset="0"/>
                <a:cs typeface="Poppins" panose="00000500000000000000" pitchFamily="2" charset="0"/>
              </a:rPr>
              <a:t>context</a:t>
            </a:r>
          </a:p>
          <a:p>
            <a:pPr marL="171450" indent="-171450">
              <a:lnSpc>
                <a:spcPts val="2000"/>
              </a:lnSpc>
              <a:buFont typeface="Arial" panose="020B0604020202020204" pitchFamily="34" charset="0"/>
              <a:buChar char="•"/>
            </a:pPr>
            <a:r>
              <a:rPr lang="en-US" sz="1200" dirty="0">
                <a:latin typeface="Poppins" panose="00000500000000000000" pitchFamily="2" charset="0"/>
                <a:cs typeface="Poppins" panose="00000500000000000000" pitchFamily="2" charset="0"/>
              </a:rPr>
              <a:t>Anonymous </a:t>
            </a:r>
            <a:r>
              <a:rPr lang="en-US" sz="1200" b="1" dirty="0">
                <a:latin typeface="Poppins" panose="00000500000000000000" pitchFamily="2" charset="0"/>
                <a:cs typeface="Poppins" panose="00000500000000000000" pitchFamily="2" charset="0"/>
              </a:rPr>
              <a:t>data</a:t>
            </a:r>
          </a:p>
          <a:p>
            <a:pPr marL="171450" indent="-171450">
              <a:lnSpc>
                <a:spcPts val="2000"/>
              </a:lnSpc>
              <a:buFont typeface="Arial" panose="020B0604020202020204" pitchFamily="34" charset="0"/>
              <a:buChar char="•"/>
            </a:pPr>
            <a:endParaRPr lang="en-US" sz="1200" dirty="0">
              <a:latin typeface="Poppins" panose="00000500000000000000" pitchFamily="2" charset="0"/>
              <a:cs typeface="Poppins" panose="00000500000000000000" pitchFamily="2" charset="0"/>
            </a:endParaRPr>
          </a:p>
          <a:p>
            <a:pPr marL="171450" indent="-171450">
              <a:lnSpc>
                <a:spcPts val="2000"/>
              </a:lnSpc>
              <a:buFont typeface="Arial" panose="020B0604020202020204" pitchFamily="34" charset="0"/>
              <a:buChar char="•"/>
            </a:pPr>
            <a:r>
              <a:rPr lang="en-US" sz="1200" b="1" dirty="0">
                <a:latin typeface="Poppins" panose="00000500000000000000" pitchFamily="2" charset="0"/>
                <a:cs typeface="Poppins" panose="00000500000000000000" pitchFamily="2" charset="0"/>
              </a:rPr>
              <a:t>Sandboxed</a:t>
            </a:r>
            <a:r>
              <a:rPr lang="en-US" sz="1200" dirty="0">
                <a:latin typeface="Poppins" panose="00000500000000000000" pitchFamily="2" charset="0"/>
                <a:cs typeface="Poppins" panose="00000500000000000000" pitchFamily="2" charset="0"/>
              </a:rPr>
              <a:t> code execution</a:t>
            </a:r>
          </a:p>
          <a:p>
            <a:pPr marL="171450" indent="-171450">
              <a:lnSpc>
                <a:spcPts val="2000"/>
              </a:lnSpc>
              <a:buFont typeface="Arial" panose="020B0604020202020204" pitchFamily="34" charset="0"/>
              <a:buChar char="•"/>
            </a:pPr>
            <a:endParaRPr lang="en-US" sz="1200" dirty="0">
              <a:latin typeface="Poppins" panose="00000500000000000000" pitchFamily="2" charset="0"/>
              <a:cs typeface="Poppins" panose="00000500000000000000" pitchFamily="2" charset="0"/>
            </a:endParaRPr>
          </a:p>
          <a:p>
            <a:pPr marL="171450" indent="-171450">
              <a:lnSpc>
                <a:spcPts val="2000"/>
              </a:lnSpc>
              <a:buFont typeface="Arial" panose="020B0604020202020204" pitchFamily="34" charset="0"/>
              <a:buChar char="•"/>
            </a:pPr>
            <a:r>
              <a:rPr lang="en-US" sz="1200" dirty="0">
                <a:latin typeface="Poppins" panose="00000500000000000000" pitchFamily="2" charset="0"/>
                <a:cs typeface="Poppins" panose="00000500000000000000" pitchFamily="2" charset="0"/>
              </a:rPr>
              <a:t>Model serving endpoints</a:t>
            </a:r>
          </a:p>
          <a:p>
            <a:pPr marL="171450" indent="-171450">
              <a:lnSpc>
                <a:spcPts val="2000"/>
              </a:lnSpc>
              <a:buFont typeface="Arial" panose="020B0604020202020204" pitchFamily="34" charset="0"/>
              <a:buChar char="•"/>
            </a:pPr>
            <a:r>
              <a:rPr lang="en-US" sz="1200" dirty="0">
                <a:latin typeface="Poppins" panose="00000500000000000000" pitchFamily="2" charset="0"/>
                <a:cs typeface="Poppins" panose="00000500000000000000" pitchFamily="2" charset="0"/>
              </a:rPr>
              <a:t>MCP client deploy</a:t>
            </a:r>
          </a:p>
          <a:p>
            <a:pPr marL="171450" indent="-171450">
              <a:lnSpc>
                <a:spcPts val="2000"/>
              </a:lnSpc>
              <a:buFont typeface="Arial" panose="020B0604020202020204" pitchFamily="34" charset="0"/>
              <a:buChar char="•"/>
            </a:pPr>
            <a:r>
              <a:rPr lang="en-US" sz="1200" dirty="0">
                <a:latin typeface="Poppins" panose="00000500000000000000" pitchFamily="2" charset="0"/>
                <a:cs typeface="Poppins" panose="00000500000000000000" pitchFamily="2" charset="0"/>
              </a:rPr>
              <a:t>Claude Code SDK integr</a:t>
            </a:r>
            <a:r>
              <a:rPr lang="en-US" sz="1200" dirty="0">
                <a:solidFill>
                  <a:srgbClr val="2C3E50"/>
                </a:solidFill>
                <a:latin typeface="Poppins" panose="00000500000000000000" pitchFamily="2" charset="0"/>
                <a:cs typeface="Poppins" panose="00000500000000000000" pitchFamily="2" charset="0"/>
              </a:rPr>
              <a:t>ation</a:t>
            </a:r>
          </a:p>
          <a:p>
            <a:pPr marL="171450" indent="-171450">
              <a:lnSpc>
                <a:spcPts val="2000"/>
              </a:lnSpc>
              <a:buFont typeface="Arial" panose="020B0604020202020204" pitchFamily="34" charset="0"/>
              <a:buChar char="•"/>
            </a:pPr>
            <a:r>
              <a:rPr lang="en-US" sz="1200" dirty="0">
                <a:solidFill>
                  <a:srgbClr val="2C3E50"/>
                </a:solidFill>
                <a:latin typeface="Poppins" panose="00000500000000000000" pitchFamily="2" charset="0"/>
                <a:cs typeface="Poppins" panose="00000500000000000000" pitchFamily="2" charset="0"/>
              </a:rPr>
              <a:t>AI agent orchestration</a:t>
            </a:r>
          </a:p>
          <a:p>
            <a:pPr marL="171450" indent="-171450">
              <a:lnSpc>
                <a:spcPts val="2000"/>
              </a:lnSpc>
              <a:buFont typeface="Arial" panose="020B0604020202020204" pitchFamily="34" charset="0"/>
              <a:buChar char="•"/>
            </a:pPr>
            <a:r>
              <a:rPr lang="en-US" sz="1200" dirty="0">
                <a:solidFill>
                  <a:srgbClr val="2C3E50"/>
                </a:solidFill>
                <a:latin typeface="Poppins" panose="00000500000000000000" pitchFamily="2" charset="0"/>
                <a:cs typeface="Poppins" panose="00000500000000000000" pitchFamily="2" charset="0"/>
              </a:rPr>
              <a:t>Audit Trial and token usage</a:t>
            </a:r>
          </a:p>
        </p:txBody>
      </p:sp>
      <p:sp>
        <p:nvSpPr>
          <p:cNvPr id="25" name="Text 23"/>
          <p:cNvSpPr/>
          <p:nvPr/>
        </p:nvSpPr>
        <p:spPr>
          <a:xfrm>
            <a:off x="5039213" y="2124746"/>
            <a:ext cx="3420160" cy="190351"/>
          </a:xfrm>
          <a:prstGeom prst="rect">
            <a:avLst/>
          </a:prstGeom>
          <a:noFill/>
          <a:ln/>
        </p:spPr>
        <p:txBody>
          <a:bodyPr wrap="square" lIns="0" tIns="0" rIns="0" bIns="0" rtlCol="0" anchor="t"/>
          <a:lstStyle/>
          <a:p>
            <a:pPr marL="0" indent="0" algn="l">
              <a:lnSpc>
                <a:spcPts val="1500"/>
              </a:lnSpc>
              <a:buNone/>
            </a:pPr>
            <a:endParaRPr lang="en-US" sz="1000"/>
          </a:p>
        </p:txBody>
      </p:sp>
      <p:sp>
        <p:nvSpPr>
          <p:cNvPr id="26" name="Text 24"/>
          <p:cNvSpPr/>
          <p:nvPr/>
        </p:nvSpPr>
        <p:spPr>
          <a:xfrm>
            <a:off x="5039213" y="2391297"/>
            <a:ext cx="3420160" cy="190351"/>
          </a:xfrm>
          <a:prstGeom prst="rect">
            <a:avLst/>
          </a:prstGeom>
          <a:noFill/>
          <a:ln/>
        </p:spPr>
        <p:txBody>
          <a:bodyPr wrap="square" lIns="0" tIns="0" rIns="0" bIns="0" rtlCol="0" anchor="t"/>
          <a:lstStyle/>
          <a:p>
            <a:pPr marL="0" indent="0" algn="l">
              <a:lnSpc>
                <a:spcPts val="1500"/>
              </a:lnSpc>
              <a:buNone/>
            </a:pPr>
            <a:endParaRPr lang="en-US" sz="1000"/>
          </a:p>
        </p:txBody>
      </p:sp>
      <p:sp>
        <p:nvSpPr>
          <p:cNvPr id="27" name="Text 25"/>
          <p:cNvSpPr/>
          <p:nvPr/>
        </p:nvSpPr>
        <p:spPr>
          <a:xfrm>
            <a:off x="5039213" y="2657848"/>
            <a:ext cx="3420160" cy="190351"/>
          </a:xfrm>
          <a:prstGeom prst="rect">
            <a:avLst/>
          </a:prstGeom>
          <a:noFill/>
          <a:ln/>
        </p:spPr>
        <p:txBody>
          <a:bodyPr wrap="square" lIns="0" tIns="0" rIns="0" bIns="0" rtlCol="0" anchor="t"/>
          <a:lstStyle/>
          <a:p>
            <a:pPr marL="0" indent="0" algn="l">
              <a:lnSpc>
                <a:spcPts val="1500"/>
              </a:lnSpc>
              <a:buNone/>
            </a:pPr>
            <a:endParaRPr lang="en-US" sz="1000"/>
          </a:p>
        </p:txBody>
      </p:sp>
      <p:sp>
        <p:nvSpPr>
          <p:cNvPr id="28" name="Text 26"/>
          <p:cNvSpPr/>
          <p:nvPr/>
        </p:nvSpPr>
        <p:spPr>
          <a:xfrm>
            <a:off x="5039213" y="2924399"/>
            <a:ext cx="3420160" cy="190351"/>
          </a:xfrm>
          <a:prstGeom prst="rect">
            <a:avLst/>
          </a:prstGeom>
          <a:noFill/>
          <a:ln/>
        </p:spPr>
        <p:txBody>
          <a:bodyPr wrap="square" lIns="0" tIns="0" rIns="0" bIns="0" rtlCol="0" anchor="t"/>
          <a:lstStyle/>
          <a:p>
            <a:pPr marL="0" indent="0" algn="l">
              <a:lnSpc>
                <a:spcPts val="1500"/>
              </a:lnSpc>
              <a:buNone/>
            </a:pPr>
            <a:endParaRPr lang="en-US" sz="1000"/>
          </a:p>
        </p:txBody>
      </p:sp>
      <p:sp>
        <p:nvSpPr>
          <p:cNvPr id="29" name="Text 27"/>
          <p:cNvSpPr/>
          <p:nvPr/>
        </p:nvSpPr>
        <p:spPr>
          <a:xfrm>
            <a:off x="5039213" y="3190950"/>
            <a:ext cx="3420160" cy="190351"/>
          </a:xfrm>
          <a:prstGeom prst="rect">
            <a:avLst/>
          </a:prstGeom>
          <a:noFill/>
          <a:ln/>
        </p:spPr>
        <p:txBody>
          <a:bodyPr wrap="square" lIns="0" tIns="0" rIns="0" bIns="0" rtlCol="0" anchor="t"/>
          <a:lstStyle/>
          <a:p>
            <a:pPr marL="0" indent="0" algn="l">
              <a:lnSpc>
                <a:spcPts val="1500"/>
              </a:lnSpc>
              <a:buNone/>
            </a:pPr>
            <a:endParaRPr lang="en-US" sz="1000"/>
          </a:p>
        </p:txBody>
      </p:sp>
      <p:sp>
        <p:nvSpPr>
          <p:cNvPr id="30" name="Text 28"/>
          <p:cNvSpPr/>
          <p:nvPr/>
        </p:nvSpPr>
        <p:spPr>
          <a:xfrm>
            <a:off x="5039213" y="3457501"/>
            <a:ext cx="3420160" cy="190351"/>
          </a:xfrm>
          <a:prstGeom prst="rect">
            <a:avLst/>
          </a:prstGeom>
          <a:noFill/>
          <a:ln/>
        </p:spPr>
        <p:txBody>
          <a:bodyPr wrap="square" lIns="0" tIns="0" rIns="0" bIns="0" rtlCol="0" anchor="t"/>
          <a:lstStyle/>
          <a:p>
            <a:pPr marL="0" indent="0" algn="l">
              <a:lnSpc>
                <a:spcPts val="1500"/>
              </a:lnSpc>
              <a:buNone/>
            </a:pPr>
            <a:endParaRPr lang="en-US" sz="1000"/>
          </a:p>
        </p:txBody>
      </p:sp>
      <p:sp>
        <p:nvSpPr>
          <p:cNvPr id="32" name="Text 30"/>
          <p:cNvSpPr/>
          <p:nvPr/>
        </p:nvSpPr>
        <p:spPr>
          <a:xfrm>
            <a:off x="682266" y="4570239"/>
            <a:ext cx="7772704" cy="152400"/>
          </a:xfrm>
          <a:prstGeom prst="rect">
            <a:avLst/>
          </a:prstGeom>
          <a:noFill/>
          <a:ln/>
        </p:spPr>
        <p:txBody>
          <a:bodyPr wrap="square" lIns="0" tIns="0" rIns="0" bIns="0" rtlCol="0" anchor="t"/>
          <a:lstStyle/>
          <a:p>
            <a:pPr algn="ctr"/>
            <a:r>
              <a:rPr lang="en-US" sz="1100">
                <a:latin typeface="Arial" pitchFamily="34" charset="0"/>
                <a:ea typeface="Arial" pitchFamily="34" charset="-122"/>
                <a:cs typeface="Arial" pitchFamily="34" charset="-120"/>
              </a:rPr>
              <a:t>*This separation is a </a:t>
            </a:r>
            <a:r>
              <a:rPr lang="en-US" sz="1100" b="1">
                <a:latin typeface="Arial" pitchFamily="34" charset="0"/>
                <a:ea typeface="Arial" pitchFamily="34" charset="-122"/>
                <a:cs typeface="Arial" pitchFamily="34" charset="-120"/>
              </a:rPr>
              <a:t>security boundary</a:t>
            </a:r>
            <a:r>
              <a:rPr lang="en-US" sz="1100">
                <a:latin typeface="Arial" pitchFamily="34" charset="0"/>
                <a:ea typeface="Arial" pitchFamily="34" charset="-122"/>
                <a:cs typeface="Arial" pitchFamily="34" charset="-120"/>
              </a:rPr>
              <a:t> — AI components physically cannot access Real data and context</a:t>
            </a:r>
            <a:endParaRPr lang="en-US" sz="1100"/>
          </a:p>
        </p:txBody>
      </p:sp>
      <p:sp>
        <p:nvSpPr>
          <p:cNvPr id="33" name="Text 16">
            <a:extLst>
              <a:ext uri="{FF2B5EF4-FFF2-40B4-BE49-F238E27FC236}">
                <a16:creationId xmlns:a16="http://schemas.microsoft.com/office/drawing/2014/main" id="{7CAFBF99-F3F2-BFBF-CA03-2551D861652B}"/>
              </a:ext>
            </a:extLst>
          </p:cNvPr>
          <p:cNvSpPr/>
          <p:nvPr/>
        </p:nvSpPr>
        <p:spPr>
          <a:xfrm>
            <a:off x="908101" y="2586665"/>
            <a:ext cx="3420160" cy="190351"/>
          </a:xfrm>
          <a:prstGeom prst="rect">
            <a:avLst/>
          </a:prstGeom>
          <a:noFill/>
          <a:ln/>
        </p:spPr>
        <p:txBody>
          <a:bodyPr wrap="square" lIns="0" tIns="0" rIns="0" bIns="0" rtlCol="0" anchor="t"/>
          <a:lstStyle/>
          <a:p>
            <a:pPr marL="0" indent="0" algn="l">
              <a:lnSpc>
                <a:spcPts val="1500"/>
              </a:lnSpc>
              <a:buNone/>
            </a:pPr>
            <a:endParaRPr lang="en-US" sz="1000"/>
          </a:p>
        </p:txBody>
      </p:sp>
      <p:sp>
        <p:nvSpPr>
          <p:cNvPr id="34" name="矩形: 圆角 33">
            <a:extLst>
              <a:ext uri="{FF2B5EF4-FFF2-40B4-BE49-F238E27FC236}">
                <a16:creationId xmlns:a16="http://schemas.microsoft.com/office/drawing/2014/main" id="{48086BB1-2C53-E5C4-957F-40A1AAC223E4}"/>
              </a:ext>
            </a:extLst>
          </p:cNvPr>
          <p:cNvSpPr/>
          <p:nvPr/>
        </p:nvSpPr>
        <p:spPr>
          <a:xfrm>
            <a:off x="730376" y="1653704"/>
            <a:ext cx="3018117" cy="554385"/>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矩形: 圆角 34">
            <a:extLst>
              <a:ext uri="{FF2B5EF4-FFF2-40B4-BE49-F238E27FC236}">
                <a16:creationId xmlns:a16="http://schemas.microsoft.com/office/drawing/2014/main" id="{611436B3-911C-B9E8-5D26-3A1A9DEB2247}"/>
              </a:ext>
            </a:extLst>
          </p:cNvPr>
          <p:cNvSpPr/>
          <p:nvPr/>
        </p:nvSpPr>
        <p:spPr>
          <a:xfrm>
            <a:off x="4876454" y="1655911"/>
            <a:ext cx="2953970" cy="552178"/>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箭头: 右 35">
            <a:extLst>
              <a:ext uri="{FF2B5EF4-FFF2-40B4-BE49-F238E27FC236}">
                <a16:creationId xmlns:a16="http://schemas.microsoft.com/office/drawing/2014/main" id="{D0FB278F-1D98-4E5A-2DA0-6B3FF08EC0D2}"/>
              </a:ext>
            </a:extLst>
          </p:cNvPr>
          <p:cNvSpPr/>
          <p:nvPr/>
        </p:nvSpPr>
        <p:spPr>
          <a:xfrm>
            <a:off x="3897905" y="1823474"/>
            <a:ext cx="862032" cy="212418"/>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矩形: 圆角 36">
            <a:extLst>
              <a:ext uri="{FF2B5EF4-FFF2-40B4-BE49-F238E27FC236}">
                <a16:creationId xmlns:a16="http://schemas.microsoft.com/office/drawing/2014/main" id="{9C6AFCE6-012F-4708-D38D-FC24419DCB9B}"/>
              </a:ext>
            </a:extLst>
          </p:cNvPr>
          <p:cNvSpPr/>
          <p:nvPr/>
        </p:nvSpPr>
        <p:spPr>
          <a:xfrm>
            <a:off x="4861512" y="2918879"/>
            <a:ext cx="2953970" cy="1314160"/>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矩形: 圆角 37">
            <a:extLst>
              <a:ext uri="{FF2B5EF4-FFF2-40B4-BE49-F238E27FC236}">
                <a16:creationId xmlns:a16="http://schemas.microsoft.com/office/drawing/2014/main" id="{79D7B2F5-6171-E08C-E3AE-FF887A84CA68}"/>
              </a:ext>
            </a:extLst>
          </p:cNvPr>
          <p:cNvSpPr/>
          <p:nvPr/>
        </p:nvSpPr>
        <p:spPr>
          <a:xfrm>
            <a:off x="722903" y="2905046"/>
            <a:ext cx="3018118" cy="1143553"/>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文本框 39">
            <a:extLst>
              <a:ext uri="{FF2B5EF4-FFF2-40B4-BE49-F238E27FC236}">
                <a16:creationId xmlns:a16="http://schemas.microsoft.com/office/drawing/2014/main" id="{EFE754A1-A555-031E-AB9E-28A3FCA895A6}"/>
              </a:ext>
            </a:extLst>
          </p:cNvPr>
          <p:cNvSpPr txBox="1"/>
          <p:nvPr/>
        </p:nvSpPr>
        <p:spPr>
          <a:xfrm>
            <a:off x="2944299" y="3212363"/>
            <a:ext cx="1670746" cy="523220"/>
          </a:xfrm>
          <a:prstGeom prst="rect">
            <a:avLst/>
          </a:prstGeom>
          <a:noFill/>
        </p:spPr>
        <p:txBody>
          <a:bodyPr wrap="square">
            <a:spAutoFit/>
          </a:bodyPr>
          <a:lstStyle/>
          <a:p>
            <a:r>
              <a:rPr lang="en-US" sz="1400" b="1">
                <a:solidFill>
                  <a:srgbClr val="0B1D3A"/>
                </a:solidFill>
                <a:latin typeface="Arial" pitchFamily="34" charset="0"/>
                <a:ea typeface="Arial" pitchFamily="34" charset="-122"/>
                <a:cs typeface="Arial" pitchFamily="34" charset="-120"/>
              </a:rPr>
              <a:t>Input and output management</a:t>
            </a:r>
            <a:endParaRPr lang="en-US" sz="1400"/>
          </a:p>
        </p:txBody>
      </p:sp>
      <p:sp>
        <p:nvSpPr>
          <p:cNvPr id="41" name="文本框 40">
            <a:extLst>
              <a:ext uri="{FF2B5EF4-FFF2-40B4-BE49-F238E27FC236}">
                <a16:creationId xmlns:a16="http://schemas.microsoft.com/office/drawing/2014/main" id="{15514193-8927-4A89-FC97-D1134635BAFD}"/>
              </a:ext>
            </a:extLst>
          </p:cNvPr>
          <p:cNvSpPr txBox="1"/>
          <p:nvPr/>
        </p:nvSpPr>
        <p:spPr>
          <a:xfrm>
            <a:off x="7271549" y="3068005"/>
            <a:ext cx="1527062" cy="307777"/>
          </a:xfrm>
          <a:prstGeom prst="rect">
            <a:avLst/>
          </a:prstGeom>
          <a:noFill/>
        </p:spPr>
        <p:txBody>
          <a:bodyPr wrap="square">
            <a:spAutoFit/>
          </a:bodyPr>
          <a:lstStyle/>
          <a:p>
            <a:r>
              <a:rPr lang="en-US" sz="1400" b="1">
                <a:solidFill>
                  <a:srgbClr val="0B1D3A"/>
                </a:solidFill>
                <a:latin typeface="Arial" pitchFamily="34" charset="0"/>
                <a:ea typeface="Arial" pitchFamily="34" charset="-122"/>
                <a:cs typeface="Arial" pitchFamily="34" charset="-120"/>
              </a:rPr>
              <a:t>AI components</a:t>
            </a:r>
            <a:endParaRPr lang="en-US" sz="1400"/>
          </a:p>
        </p:txBody>
      </p:sp>
      <p:sp>
        <p:nvSpPr>
          <p:cNvPr id="42" name="矩形: 圆角 41">
            <a:extLst>
              <a:ext uri="{FF2B5EF4-FFF2-40B4-BE49-F238E27FC236}">
                <a16:creationId xmlns:a16="http://schemas.microsoft.com/office/drawing/2014/main" id="{D4D838A1-18A7-C3E5-EBB1-0EE20569DA90}"/>
              </a:ext>
            </a:extLst>
          </p:cNvPr>
          <p:cNvSpPr/>
          <p:nvPr/>
        </p:nvSpPr>
        <p:spPr>
          <a:xfrm>
            <a:off x="730376" y="2401532"/>
            <a:ext cx="3010645" cy="292867"/>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矩形: 圆角 42">
            <a:extLst>
              <a:ext uri="{FF2B5EF4-FFF2-40B4-BE49-F238E27FC236}">
                <a16:creationId xmlns:a16="http://schemas.microsoft.com/office/drawing/2014/main" id="{5545DB19-0979-27CB-3502-DBBD49F0462E}"/>
              </a:ext>
            </a:extLst>
          </p:cNvPr>
          <p:cNvSpPr/>
          <p:nvPr/>
        </p:nvSpPr>
        <p:spPr>
          <a:xfrm>
            <a:off x="4876454" y="2431089"/>
            <a:ext cx="3010645" cy="292867"/>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箭头: 右 43">
            <a:extLst>
              <a:ext uri="{FF2B5EF4-FFF2-40B4-BE49-F238E27FC236}">
                <a16:creationId xmlns:a16="http://schemas.microsoft.com/office/drawing/2014/main" id="{45526035-7EE1-0DD0-2965-31E2C91C46B2}"/>
              </a:ext>
            </a:extLst>
          </p:cNvPr>
          <p:cNvSpPr/>
          <p:nvPr/>
        </p:nvSpPr>
        <p:spPr>
          <a:xfrm rot="10800000">
            <a:off x="3897245" y="2436057"/>
            <a:ext cx="862032" cy="212418"/>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ppt_x"/>
                                          </p:val>
                                        </p:tav>
                                        <p:tav tm="100000">
                                          <p:val>
                                            <p:strVal val="#ppt_x"/>
                                          </p:val>
                                        </p:tav>
                                      </p:tavLst>
                                    </p:anim>
                                    <p:anim calcmode="lin" valueType="num">
                                      <p:cBhvr additive="base">
                                        <p:cTn id="8" dur="500" fill="hold"/>
                                        <p:tgtEl>
                                          <p:spTgt spid="3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additive="base">
                                        <p:cTn id="11" dur="500" fill="hold"/>
                                        <p:tgtEl>
                                          <p:spTgt spid="36"/>
                                        </p:tgtEl>
                                        <p:attrNameLst>
                                          <p:attrName>ppt_x</p:attrName>
                                        </p:attrNameLst>
                                      </p:cBhvr>
                                      <p:tavLst>
                                        <p:tav tm="0">
                                          <p:val>
                                            <p:strVal val="#ppt_x"/>
                                          </p:val>
                                        </p:tav>
                                        <p:tav tm="100000">
                                          <p:val>
                                            <p:strVal val="#ppt_x"/>
                                          </p:val>
                                        </p:tav>
                                      </p:tavLst>
                                    </p:anim>
                                    <p:anim calcmode="lin" valueType="num">
                                      <p:cBhvr additive="base">
                                        <p:cTn id="12" dur="500" fill="hold"/>
                                        <p:tgtEl>
                                          <p:spTgt spid="3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additive="base">
                                        <p:cTn id="15" dur="500" fill="hold"/>
                                        <p:tgtEl>
                                          <p:spTgt spid="35"/>
                                        </p:tgtEl>
                                        <p:attrNameLst>
                                          <p:attrName>ppt_x</p:attrName>
                                        </p:attrNameLst>
                                      </p:cBhvr>
                                      <p:tavLst>
                                        <p:tav tm="0">
                                          <p:val>
                                            <p:strVal val="#ppt_x"/>
                                          </p:val>
                                        </p:tav>
                                        <p:tav tm="100000">
                                          <p:val>
                                            <p:strVal val="#ppt_x"/>
                                          </p:val>
                                        </p:tav>
                                      </p:tavLst>
                                    </p:anim>
                                    <p:anim calcmode="lin" valueType="num">
                                      <p:cBhvr additive="base">
                                        <p:cTn id="16"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7"/>
                                        </p:tgtEl>
                                        <p:attrNameLst>
                                          <p:attrName>style.visibility</p:attrName>
                                        </p:attrNameLst>
                                      </p:cBhvr>
                                      <p:to>
                                        <p:strVal val="visible"/>
                                      </p:to>
                                    </p:set>
                                    <p:anim calcmode="lin" valueType="num">
                                      <p:cBhvr additive="base">
                                        <p:cTn id="21" dur="500" fill="hold"/>
                                        <p:tgtEl>
                                          <p:spTgt spid="37"/>
                                        </p:tgtEl>
                                        <p:attrNameLst>
                                          <p:attrName>ppt_x</p:attrName>
                                        </p:attrNameLst>
                                      </p:cBhvr>
                                      <p:tavLst>
                                        <p:tav tm="0">
                                          <p:val>
                                            <p:strVal val="#ppt_x"/>
                                          </p:val>
                                        </p:tav>
                                        <p:tav tm="100000">
                                          <p:val>
                                            <p:strVal val="#ppt_x"/>
                                          </p:val>
                                        </p:tav>
                                      </p:tavLst>
                                    </p:anim>
                                    <p:anim calcmode="lin" valueType="num">
                                      <p:cBhvr additive="base">
                                        <p:cTn id="22" dur="500" fill="hold"/>
                                        <p:tgtEl>
                                          <p:spTgt spid="3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8"/>
                                        </p:tgtEl>
                                        <p:attrNameLst>
                                          <p:attrName>style.visibility</p:attrName>
                                        </p:attrNameLst>
                                      </p:cBhvr>
                                      <p:to>
                                        <p:strVal val="visible"/>
                                      </p:to>
                                    </p:set>
                                    <p:anim calcmode="lin" valueType="num">
                                      <p:cBhvr additive="base">
                                        <p:cTn id="25" dur="500" fill="hold"/>
                                        <p:tgtEl>
                                          <p:spTgt spid="38"/>
                                        </p:tgtEl>
                                        <p:attrNameLst>
                                          <p:attrName>ppt_x</p:attrName>
                                        </p:attrNameLst>
                                      </p:cBhvr>
                                      <p:tavLst>
                                        <p:tav tm="0">
                                          <p:val>
                                            <p:strVal val="#ppt_x"/>
                                          </p:val>
                                        </p:tav>
                                        <p:tav tm="100000">
                                          <p:val>
                                            <p:strVal val="#ppt_x"/>
                                          </p:val>
                                        </p:tav>
                                      </p:tavLst>
                                    </p:anim>
                                    <p:anim calcmode="lin" valueType="num">
                                      <p:cBhvr additive="base">
                                        <p:cTn id="26" dur="500" fill="hold"/>
                                        <p:tgtEl>
                                          <p:spTgt spid="3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41"/>
                                        </p:tgtEl>
                                        <p:attrNameLst>
                                          <p:attrName>style.visibility</p:attrName>
                                        </p:attrNameLst>
                                      </p:cBhvr>
                                      <p:to>
                                        <p:strVal val="visible"/>
                                      </p:to>
                                    </p:set>
                                    <p:anim calcmode="lin" valueType="num">
                                      <p:cBhvr additive="base">
                                        <p:cTn id="29" dur="500" fill="hold"/>
                                        <p:tgtEl>
                                          <p:spTgt spid="41"/>
                                        </p:tgtEl>
                                        <p:attrNameLst>
                                          <p:attrName>ppt_x</p:attrName>
                                        </p:attrNameLst>
                                      </p:cBhvr>
                                      <p:tavLst>
                                        <p:tav tm="0">
                                          <p:val>
                                            <p:strVal val="#ppt_x"/>
                                          </p:val>
                                        </p:tav>
                                        <p:tav tm="100000">
                                          <p:val>
                                            <p:strVal val="#ppt_x"/>
                                          </p:val>
                                        </p:tav>
                                      </p:tavLst>
                                    </p:anim>
                                    <p:anim calcmode="lin" valueType="num">
                                      <p:cBhvr additive="base">
                                        <p:cTn id="30" dur="500" fill="hold"/>
                                        <p:tgtEl>
                                          <p:spTgt spid="41"/>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40"/>
                                        </p:tgtEl>
                                        <p:attrNameLst>
                                          <p:attrName>style.visibility</p:attrName>
                                        </p:attrNameLst>
                                      </p:cBhvr>
                                      <p:to>
                                        <p:strVal val="visible"/>
                                      </p:to>
                                    </p:set>
                                    <p:anim calcmode="lin" valueType="num">
                                      <p:cBhvr additive="base">
                                        <p:cTn id="33" dur="500" fill="hold"/>
                                        <p:tgtEl>
                                          <p:spTgt spid="40"/>
                                        </p:tgtEl>
                                        <p:attrNameLst>
                                          <p:attrName>ppt_x</p:attrName>
                                        </p:attrNameLst>
                                      </p:cBhvr>
                                      <p:tavLst>
                                        <p:tav tm="0">
                                          <p:val>
                                            <p:strVal val="#ppt_x"/>
                                          </p:val>
                                        </p:tav>
                                        <p:tav tm="100000">
                                          <p:val>
                                            <p:strVal val="#ppt_x"/>
                                          </p:val>
                                        </p:tav>
                                      </p:tavLst>
                                    </p:anim>
                                    <p:anim calcmode="lin" valueType="num">
                                      <p:cBhvr additive="base">
                                        <p:cTn id="34"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42"/>
                                        </p:tgtEl>
                                        <p:attrNameLst>
                                          <p:attrName>style.visibility</p:attrName>
                                        </p:attrNameLst>
                                      </p:cBhvr>
                                      <p:to>
                                        <p:strVal val="visible"/>
                                      </p:to>
                                    </p:set>
                                    <p:anim calcmode="lin" valueType="num">
                                      <p:cBhvr additive="base">
                                        <p:cTn id="39" dur="500" fill="hold"/>
                                        <p:tgtEl>
                                          <p:spTgt spid="42"/>
                                        </p:tgtEl>
                                        <p:attrNameLst>
                                          <p:attrName>ppt_x</p:attrName>
                                        </p:attrNameLst>
                                      </p:cBhvr>
                                      <p:tavLst>
                                        <p:tav tm="0">
                                          <p:val>
                                            <p:strVal val="#ppt_x"/>
                                          </p:val>
                                        </p:tav>
                                        <p:tav tm="100000">
                                          <p:val>
                                            <p:strVal val="#ppt_x"/>
                                          </p:val>
                                        </p:tav>
                                      </p:tavLst>
                                    </p:anim>
                                    <p:anim calcmode="lin" valueType="num">
                                      <p:cBhvr additive="base">
                                        <p:cTn id="40" dur="500" fill="hold"/>
                                        <p:tgtEl>
                                          <p:spTgt spid="42"/>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43"/>
                                        </p:tgtEl>
                                        <p:attrNameLst>
                                          <p:attrName>style.visibility</p:attrName>
                                        </p:attrNameLst>
                                      </p:cBhvr>
                                      <p:to>
                                        <p:strVal val="visible"/>
                                      </p:to>
                                    </p:set>
                                    <p:anim calcmode="lin" valueType="num">
                                      <p:cBhvr additive="base">
                                        <p:cTn id="43" dur="500" fill="hold"/>
                                        <p:tgtEl>
                                          <p:spTgt spid="43"/>
                                        </p:tgtEl>
                                        <p:attrNameLst>
                                          <p:attrName>ppt_x</p:attrName>
                                        </p:attrNameLst>
                                      </p:cBhvr>
                                      <p:tavLst>
                                        <p:tav tm="0">
                                          <p:val>
                                            <p:strVal val="#ppt_x"/>
                                          </p:val>
                                        </p:tav>
                                        <p:tav tm="100000">
                                          <p:val>
                                            <p:strVal val="#ppt_x"/>
                                          </p:val>
                                        </p:tav>
                                      </p:tavLst>
                                    </p:anim>
                                    <p:anim calcmode="lin" valueType="num">
                                      <p:cBhvr additive="base">
                                        <p:cTn id="44" dur="500" fill="hold"/>
                                        <p:tgtEl>
                                          <p:spTgt spid="43"/>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44"/>
                                        </p:tgtEl>
                                        <p:attrNameLst>
                                          <p:attrName>style.visibility</p:attrName>
                                        </p:attrNameLst>
                                      </p:cBhvr>
                                      <p:to>
                                        <p:strVal val="visible"/>
                                      </p:to>
                                    </p:set>
                                    <p:anim calcmode="lin" valueType="num">
                                      <p:cBhvr additive="base">
                                        <p:cTn id="47" dur="500" fill="hold"/>
                                        <p:tgtEl>
                                          <p:spTgt spid="44"/>
                                        </p:tgtEl>
                                        <p:attrNameLst>
                                          <p:attrName>ppt_x</p:attrName>
                                        </p:attrNameLst>
                                      </p:cBhvr>
                                      <p:tavLst>
                                        <p:tav tm="0">
                                          <p:val>
                                            <p:strVal val="#ppt_x"/>
                                          </p:val>
                                        </p:tav>
                                        <p:tav tm="100000">
                                          <p:val>
                                            <p:strVal val="#ppt_x"/>
                                          </p:val>
                                        </p:tav>
                                      </p:tavLst>
                                    </p:anim>
                                    <p:anim calcmode="lin" valueType="num">
                                      <p:cBhvr additive="base">
                                        <p:cTn id="48"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7" grpId="0" animBg="1"/>
      <p:bldP spid="38" grpId="0" animBg="1"/>
      <p:bldP spid="40" grpId="0" animBg="1"/>
      <p:bldP spid="41" grpId="0" animBg="1"/>
      <p:bldP spid="42" grpId="0" animBg="1"/>
      <p:bldP spid="43" grpId="0" animBg="1"/>
      <p:bldP spid="4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14DB3F-D9D0-4676-2479-5C037CE157EF}"/>
            </a:ext>
          </a:extLst>
        </p:cNvPr>
        <p:cNvGrpSpPr/>
        <p:nvPr/>
      </p:nvGrpSpPr>
      <p:grpSpPr>
        <a:xfrm>
          <a:off x="0" y="0"/>
          <a:ext cx="0" cy="0"/>
          <a:chOff x="0" y="0"/>
          <a:chExt cx="0" cy="0"/>
        </a:xfrm>
      </p:grpSpPr>
      <p:sp>
        <p:nvSpPr>
          <p:cNvPr id="16" name="Text 5">
            <a:extLst>
              <a:ext uri="{FF2B5EF4-FFF2-40B4-BE49-F238E27FC236}">
                <a16:creationId xmlns:a16="http://schemas.microsoft.com/office/drawing/2014/main" id="{953A8CC9-2BD7-60F7-DE60-E830576221E7}"/>
              </a:ext>
            </a:extLst>
          </p:cNvPr>
          <p:cNvSpPr/>
          <p:nvPr/>
        </p:nvSpPr>
        <p:spPr>
          <a:xfrm>
            <a:off x="467361" y="972518"/>
            <a:ext cx="3937099" cy="707975"/>
          </a:xfrm>
          <a:prstGeom prst="roundRect">
            <a:avLst>
              <a:gd name="adj" fmla="val 10763"/>
            </a:avLst>
          </a:prstGeom>
          <a:solidFill>
            <a:schemeClr val="accent2">
              <a:lumMod val="75000"/>
              <a:lumOff val="25000"/>
            </a:schemeClr>
          </a:solidFill>
          <a:ln/>
        </p:spPr>
        <p:txBody>
          <a:bodyPr wrap="square" rtlCol="0" anchor="ctr"/>
          <a:lstStyle/>
          <a:p>
            <a:pPr marL="0" indent="0">
              <a:buNone/>
            </a:pPr>
            <a:endParaRPr lang="en-US"/>
          </a:p>
        </p:txBody>
      </p:sp>
      <p:sp>
        <p:nvSpPr>
          <p:cNvPr id="17" name="Text 17">
            <a:extLst>
              <a:ext uri="{FF2B5EF4-FFF2-40B4-BE49-F238E27FC236}">
                <a16:creationId xmlns:a16="http://schemas.microsoft.com/office/drawing/2014/main" id="{D20A4DE7-405E-A5B6-5FEA-D342D81EEDF3}"/>
              </a:ext>
            </a:extLst>
          </p:cNvPr>
          <p:cNvSpPr/>
          <p:nvPr/>
        </p:nvSpPr>
        <p:spPr>
          <a:xfrm>
            <a:off x="4658361" y="972518"/>
            <a:ext cx="3937099" cy="707975"/>
          </a:xfrm>
          <a:prstGeom prst="roundRect">
            <a:avLst>
              <a:gd name="adj" fmla="val 10763"/>
            </a:avLst>
          </a:prstGeom>
          <a:solidFill>
            <a:srgbClr val="FF6B35"/>
          </a:solidFill>
          <a:ln/>
        </p:spPr>
        <p:txBody>
          <a:bodyPr wrap="square" rtlCol="0" anchor="ctr"/>
          <a:lstStyle/>
          <a:p>
            <a:pPr marL="0" indent="0">
              <a:buNone/>
            </a:pPr>
            <a:endParaRPr lang="en-US"/>
          </a:p>
        </p:txBody>
      </p:sp>
      <p:sp>
        <p:nvSpPr>
          <p:cNvPr id="5" name="Text 3">
            <a:extLst>
              <a:ext uri="{FF2B5EF4-FFF2-40B4-BE49-F238E27FC236}">
                <a16:creationId xmlns:a16="http://schemas.microsoft.com/office/drawing/2014/main" id="{EB1F318C-1D73-08CF-1E97-F97C86BC69FF}"/>
              </a:ext>
            </a:extLst>
          </p:cNvPr>
          <p:cNvSpPr/>
          <p:nvPr/>
        </p:nvSpPr>
        <p:spPr>
          <a:xfrm>
            <a:off x="295507" y="249033"/>
            <a:ext cx="8290661" cy="647700"/>
          </a:xfrm>
          <a:prstGeom prst="rect">
            <a:avLst/>
          </a:prstGeom>
          <a:noFill/>
          <a:ln/>
        </p:spPr>
        <p:txBody>
          <a:bodyPr wrap="square" lIns="0" tIns="0" rIns="0" bIns="0" rtlCol="0" anchor="t"/>
          <a:lstStyle/>
          <a:p>
            <a:pPr marL="0" indent="0" algn="l">
              <a:spcAft>
                <a:spcPts val="400"/>
              </a:spcAft>
              <a:buNone/>
            </a:pPr>
            <a:r>
              <a:rPr lang="en-US" sz="2200" b="1">
                <a:solidFill>
                  <a:srgbClr val="0B1D3A"/>
                </a:solidFill>
                <a:latin typeface="Arial" pitchFamily="34" charset="0"/>
                <a:ea typeface="Arial" pitchFamily="34" charset="-122"/>
                <a:cs typeface="Arial" pitchFamily="34" charset="-120"/>
              </a:rPr>
              <a:t>R Handles Safety, AI Handles Intelligence</a:t>
            </a:r>
            <a:endParaRPr lang="en-US" sz="2200"/>
          </a:p>
        </p:txBody>
      </p:sp>
      <p:pic>
        <p:nvPicPr>
          <p:cNvPr id="39" name="图片 38">
            <a:extLst>
              <a:ext uri="{FF2B5EF4-FFF2-40B4-BE49-F238E27FC236}">
                <a16:creationId xmlns:a16="http://schemas.microsoft.com/office/drawing/2014/main" id="{BF98B68D-474C-35E0-F5CE-27B727D4BA8D}"/>
              </a:ext>
            </a:extLst>
          </p:cNvPr>
          <p:cNvPicPr>
            <a:picLocks noChangeAspect="1"/>
          </p:cNvPicPr>
          <p:nvPr/>
        </p:nvPicPr>
        <p:blipFill>
          <a:blip r:embed="rId3"/>
          <a:stretch>
            <a:fillRect/>
          </a:stretch>
        </p:blipFill>
        <p:spPr>
          <a:xfrm>
            <a:off x="507950" y="1776014"/>
            <a:ext cx="488040" cy="508375"/>
          </a:xfrm>
          <a:prstGeom prst="rect">
            <a:avLst/>
          </a:prstGeom>
        </p:spPr>
      </p:pic>
      <p:sp>
        <p:nvSpPr>
          <p:cNvPr id="45" name="文本框 44">
            <a:extLst>
              <a:ext uri="{FF2B5EF4-FFF2-40B4-BE49-F238E27FC236}">
                <a16:creationId xmlns:a16="http://schemas.microsoft.com/office/drawing/2014/main" id="{E442BE56-7C00-2D8D-A426-7AB233906564}"/>
              </a:ext>
            </a:extLst>
          </p:cNvPr>
          <p:cNvSpPr txBox="1"/>
          <p:nvPr/>
        </p:nvSpPr>
        <p:spPr>
          <a:xfrm>
            <a:off x="423263" y="2277790"/>
            <a:ext cx="700989" cy="307777"/>
          </a:xfrm>
          <a:prstGeom prst="rect">
            <a:avLst/>
          </a:prstGeom>
          <a:noFill/>
        </p:spPr>
        <p:txBody>
          <a:bodyPr wrap="square" lIns="91440" tIns="45720" rIns="91440" bIns="45720" rtlCol="0" anchor="t">
            <a:spAutoFit/>
          </a:bodyPr>
          <a:lstStyle/>
          <a:p>
            <a:r>
              <a:rPr lang="en-US" sz="900" err="1"/>
              <a:t>Rawdata</a:t>
            </a:r>
            <a:endParaRPr lang="en-US" sz="900">
              <a:cs typeface="Poppins"/>
            </a:endParaRPr>
          </a:p>
          <a:p>
            <a:endParaRPr lang="en-US" sz="500"/>
          </a:p>
        </p:txBody>
      </p:sp>
      <p:cxnSp>
        <p:nvCxnSpPr>
          <p:cNvPr id="47" name="直接箭头连接符 46">
            <a:extLst>
              <a:ext uri="{FF2B5EF4-FFF2-40B4-BE49-F238E27FC236}">
                <a16:creationId xmlns:a16="http://schemas.microsoft.com/office/drawing/2014/main" id="{1A32902F-7273-6578-5F6F-D4278AE321BE}"/>
              </a:ext>
            </a:extLst>
          </p:cNvPr>
          <p:cNvCxnSpPr>
            <a:cxnSpLocks/>
          </p:cNvCxnSpPr>
          <p:nvPr/>
        </p:nvCxnSpPr>
        <p:spPr>
          <a:xfrm>
            <a:off x="995990" y="2112559"/>
            <a:ext cx="528010" cy="0"/>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49" name="矩形: 圆角 48">
            <a:extLst>
              <a:ext uri="{FF2B5EF4-FFF2-40B4-BE49-F238E27FC236}">
                <a16:creationId xmlns:a16="http://schemas.microsoft.com/office/drawing/2014/main" id="{8536100D-0DCB-25DB-7B15-5A242FAC5903}"/>
              </a:ext>
            </a:extLst>
          </p:cNvPr>
          <p:cNvSpPr/>
          <p:nvPr/>
        </p:nvSpPr>
        <p:spPr>
          <a:xfrm>
            <a:off x="1633313" y="1812513"/>
            <a:ext cx="1744625" cy="553994"/>
          </a:xfrm>
          <a:prstGeom prst="roundRect">
            <a:avLst/>
          </a:prstGeom>
          <a:solidFill>
            <a:schemeClr val="accent6">
              <a:lumMod val="60000"/>
              <a:lumOff val="40000"/>
            </a:schemeClr>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1600"/>
              <a:t>Isolated R session</a:t>
            </a:r>
          </a:p>
        </p:txBody>
      </p:sp>
      <p:cxnSp>
        <p:nvCxnSpPr>
          <p:cNvPr id="50" name="直接箭头连接符 49">
            <a:extLst>
              <a:ext uri="{FF2B5EF4-FFF2-40B4-BE49-F238E27FC236}">
                <a16:creationId xmlns:a16="http://schemas.microsoft.com/office/drawing/2014/main" id="{928FA6D4-7B0D-DE58-B12D-135ED4E3B8E9}"/>
              </a:ext>
            </a:extLst>
          </p:cNvPr>
          <p:cNvCxnSpPr>
            <a:cxnSpLocks/>
          </p:cNvCxnSpPr>
          <p:nvPr/>
        </p:nvCxnSpPr>
        <p:spPr>
          <a:xfrm>
            <a:off x="3585104" y="2105351"/>
            <a:ext cx="517294" cy="2886"/>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pic>
        <p:nvPicPr>
          <p:cNvPr id="58" name="图片 57">
            <a:extLst>
              <a:ext uri="{FF2B5EF4-FFF2-40B4-BE49-F238E27FC236}">
                <a16:creationId xmlns:a16="http://schemas.microsoft.com/office/drawing/2014/main" id="{C81FF747-2073-E58D-9B13-391C782481F8}"/>
              </a:ext>
            </a:extLst>
          </p:cNvPr>
          <p:cNvPicPr>
            <a:picLocks noChangeAspect="1"/>
          </p:cNvPicPr>
          <p:nvPr/>
        </p:nvPicPr>
        <p:blipFill>
          <a:blip r:embed="rId4"/>
          <a:srcRect l="19097" r="21614"/>
          <a:stretch>
            <a:fillRect/>
          </a:stretch>
        </p:blipFill>
        <p:spPr>
          <a:xfrm>
            <a:off x="4211711" y="1715876"/>
            <a:ext cx="655082" cy="628650"/>
          </a:xfrm>
          <a:prstGeom prst="rect">
            <a:avLst/>
          </a:prstGeom>
        </p:spPr>
      </p:pic>
      <p:sp>
        <p:nvSpPr>
          <p:cNvPr id="61" name="文本框 60">
            <a:extLst>
              <a:ext uri="{FF2B5EF4-FFF2-40B4-BE49-F238E27FC236}">
                <a16:creationId xmlns:a16="http://schemas.microsoft.com/office/drawing/2014/main" id="{F358F966-3429-A437-931F-E6969AA70FFC}"/>
              </a:ext>
            </a:extLst>
          </p:cNvPr>
          <p:cNvSpPr txBox="1"/>
          <p:nvPr/>
        </p:nvSpPr>
        <p:spPr>
          <a:xfrm>
            <a:off x="4034255" y="2234893"/>
            <a:ext cx="1894538" cy="553998"/>
          </a:xfrm>
          <a:prstGeom prst="rect">
            <a:avLst/>
          </a:prstGeom>
          <a:noFill/>
        </p:spPr>
        <p:txBody>
          <a:bodyPr wrap="square" rtlCol="0">
            <a:spAutoFit/>
          </a:bodyPr>
          <a:lstStyle/>
          <a:p>
            <a:pPr marL="171450" indent="-171450">
              <a:buFont typeface="Arial" panose="020B0604020202020204" pitchFamily="34" charset="0"/>
              <a:buChar char="•"/>
            </a:pPr>
            <a:r>
              <a:rPr lang="en-US" sz="1000"/>
              <a:t>metadata</a:t>
            </a:r>
          </a:p>
          <a:p>
            <a:pPr marL="171450" indent="-171450">
              <a:buFont typeface="Arial" panose="020B0604020202020204" pitchFamily="34" charset="0"/>
              <a:buChar char="•"/>
            </a:pPr>
            <a:r>
              <a:rPr lang="en-US" sz="1000"/>
              <a:t>anonymize data</a:t>
            </a:r>
          </a:p>
          <a:p>
            <a:pPr marL="171450" indent="-171450">
              <a:buFont typeface="Arial" panose="020B0604020202020204" pitchFamily="34" charset="0"/>
              <a:buChar char="•"/>
            </a:pPr>
            <a:r>
              <a:rPr lang="en-US" sz="1000"/>
              <a:t>Desensitized context</a:t>
            </a:r>
          </a:p>
        </p:txBody>
      </p:sp>
      <p:sp>
        <p:nvSpPr>
          <p:cNvPr id="62" name="矩形: 圆角 61">
            <a:extLst>
              <a:ext uri="{FF2B5EF4-FFF2-40B4-BE49-F238E27FC236}">
                <a16:creationId xmlns:a16="http://schemas.microsoft.com/office/drawing/2014/main" id="{79ED44CF-4217-9BEB-6CF0-2405268826E7}"/>
              </a:ext>
            </a:extLst>
          </p:cNvPr>
          <p:cNvSpPr/>
          <p:nvPr/>
        </p:nvSpPr>
        <p:spPr>
          <a:xfrm>
            <a:off x="5822819" y="1819954"/>
            <a:ext cx="1894536" cy="553994"/>
          </a:xfrm>
          <a:prstGeom prst="roundRect">
            <a:avLst/>
          </a:prstGeom>
          <a:solidFill>
            <a:schemeClr val="accent6">
              <a:lumMod val="60000"/>
              <a:lumOff val="40000"/>
            </a:schemeClr>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1600"/>
              <a:t>AI components</a:t>
            </a:r>
          </a:p>
        </p:txBody>
      </p:sp>
      <p:cxnSp>
        <p:nvCxnSpPr>
          <p:cNvPr id="63" name="直接箭头连接符 62">
            <a:extLst>
              <a:ext uri="{FF2B5EF4-FFF2-40B4-BE49-F238E27FC236}">
                <a16:creationId xmlns:a16="http://schemas.microsoft.com/office/drawing/2014/main" id="{EECEE9B9-F0E7-2332-D0E2-58B912655003}"/>
              </a:ext>
            </a:extLst>
          </p:cNvPr>
          <p:cNvCxnSpPr>
            <a:cxnSpLocks/>
          </p:cNvCxnSpPr>
          <p:nvPr/>
        </p:nvCxnSpPr>
        <p:spPr>
          <a:xfrm>
            <a:off x="4976106" y="2112559"/>
            <a:ext cx="737400" cy="0"/>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65" name="直接箭头连接符 64">
            <a:extLst>
              <a:ext uri="{FF2B5EF4-FFF2-40B4-BE49-F238E27FC236}">
                <a16:creationId xmlns:a16="http://schemas.microsoft.com/office/drawing/2014/main" id="{BF70CEFA-9325-8381-2E5A-05104294AF19}"/>
              </a:ext>
            </a:extLst>
          </p:cNvPr>
          <p:cNvCxnSpPr>
            <a:cxnSpLocks/>
          </p:cNvCxnSpPr>
          <p:nvPr/>
        </p:nvCxnSpPr>
        <p:spPr>
          <a:xfrm>
            <a:off x="6731465" y="2458608"/>
            <a:ext cx="0" cy="432123"/>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68" name="矩形: 单圆角 67">
            <a:extLst>
              <a:ext uri="{FF2B5EF4-FFF2-40B4-BE49-F238E27FC236}">
                <a16:creationId xmlns:a16="http://schemas.microsoft.com/office/drawing/2014/main" id="{582DD68C-EC4A-5A2F-2DDF-834948E181F9}"/>
              </a:ext>
            </a:extLst>
          </p:cNvPr>
          <p:cNvSpPr/>
          <p:nvPr/>
        </p:nvSpPr>
        <p:spPr>
          <a:xfrm>
            <a:off x="6166690" y="2988323"/>
            <a:ext cx="1203471" cy="433466"/>
          </a:xfrm>
          <a:prstGeom prst="round1Rect">
            <a:avLst/>
          </a:prstGeom>
          <a:ln>
            <a:no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400"/>
              <a:t>Sandbox</a:t>
            </a:r>
          </a:p>
        </p:txBody>
      </p:sp>
      <p:cxnSp>
        <p:nvCxnSpPr>
          <p:cNvPr id="69" name="直接箭头连接符 68">
            <a:extLst>
              <a:ext uri="{FF2B5EF4-FFF2-40B4-BE49-F238E27FC236}">
                <a16:creationId xmlns:a16="http://schemas.microsoft.com/office/drawing/2014/main" id="{F1B6ECF1-2C44-AB42-8FD0-64AD63B409CC}"/>
              </a:ext>
            </a:extLst>
          </p:cNvPr>
          <p:cNvCxnSpPr>
            <a:cxnSpLocks/>
          </p:cNvCxnSpPr>
          <p:nvPr/>
        </p:nvCxnSpPr>
        <p:spPr>
          <a:xfrm flipH="1">
            <a:off x="5002410" y="3182303"/>
            <a:ext cx="997791" cy="7219"/>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pic>
        <p:nvPicPr>
          <p:cNvPr id="72" name="图片 71">
            <a:extLst>
              <a:ext uri="{FF2B5EF4-FFF2-40B4-BE49-F238E27FC236}">
                <a16:creationId xmlns:a16="http://schemas.microsoft.com/office/drawing/2014/main" id="{D97558CA-846D-0B6C-A61B-699B75F8B3CA}"/>
              </a:ext>
            </a:extLst>
          </p:cNvPr>
          <p:cNvPicPr>
            <a:picLocks noChangeAspect="1"/>
          </p:cNvPicPr>
          <p:nvPr/>
        </p:nvPicPr>
        <p:blipFill>
          <a:blip r:embed="rId4"/>
          <a:srcRect l="19097" r="21614"/>
          <a:stretch>
            <a:fillRect/>
          </a:stretch>
        </p:blipFill>
        <p:spPr>
          <a:xfrm>
            <a:off x="4244459" y="2839186"/>
            <a:ext cx="655082" cy="628650"/>
          </a:xfrm>
          <a:prstGeom prst="rect">
            <a:avLst/>
          </a:prstGeom>
        </p:spPr>
      </p:pic>
      <p:sp>
        <p:nvSpPr>
          <p:cNvPr id="80" name="文本框 79">
            <a:extLst>
              <a:ext uri="{FF2B5EF4-FFF2-40B4-BE49-F238E27FC236}">
                <a16:creationId xmlns:a16="http://schemas.microsoft.com/office/drawing/2014/main" id="{2C3F8B01-0D48-3EFA-E483-42542336A7E9}"/>
              </a:ext>
            </a:extLst>
          </p:cNvPr>
          <p:cNvSpPr txBox="1"/>
          <p:nvPr/>
        </p:nvSpPr>
        <p:spPr>
          <a:xfrm>
            <a:off x="3939370" y="3373981"/>
            <a:ext cx="2370937" cy="415498"/>
          </a:xfrm>
          <a:prstGeom prst="rect">
            <a:avLst/>
          </a:prstGeom>
          <a:noFill/>
        </p:spPr>
        <p:txBody>
          <a:bodyPr wrap="square" lIns="91440" tIns="45720" rIns="91440" bIns="45720" rtlCol="0" anchor="t">
            <a:spAutoFit/>
          </a:bodyPr>
          <a:lstStyle/>
          <a:p>
            <a:pPr marL="171450" indent="-171450">
              <a:buFont typeface="Arial" panose="020B0604020202020204" pitchFamily="34" charset="0"/>
              <a:buChar char="•"/>
            </a:pPr>
            <a:r>
              <a:rPr lang="en-US" sz="1000"/>
              <a:t>Code generate</a:t>
            </a:r>
          </a:p>
          <a:p>
            <a:pPr marL="171450" indent="-171450">
              <a:buFont typeface="Arial" panose="020B0604020202020204" pitchFamily="34" charset="0"/>
              <a:buChar char="•"/>
            </a:pPr>
            <a:r>
              <a:rPr lang="en-US" sz="1000"/>
              <a:t>Code execute and self-debug</a:t>
            </a:r>
            <a:endParaRPr lang="en-US" sz="1000">
              <a:cs typeface="Poppins"/>
            </a:endParaRPr>
          </a:p>
        </p:txBody>
      </p:sp>
      <p:cxnSp>
        <p:nvCxnSpPr>
          <p:cNvPr id="82" name="直接箭头连接符 81">
            <a:extLst>
              <a:ext uri="{FF2B5EF4-FFF2-40B4-BE49-F238E27FC236}">
                <a16:creationId xmlns:a16="http://schemas.microsoft.com/office/drawing/2014/main" id="{9226064B-AF4A-DA86-1B6D-3C678054F97F}"/>
              </a:ext>
            </a:extLst>
          </p:cNvPr>
          <p:cNvCxnSpPr>
            <a:cxnSpLocks/>
          </p:cNvCxnSpPr>
          <p:nvPr/>
        </p:nvCxnSpPr>
        <p:spPr>
          <a:xfrm flipH="1">
            <a:off x="3475791" y="3169044"/>
            <a:ext cx="665799" cy="0"/>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87" name="矩形: 单圆角 86">
            <a:extLst>
              <a:ext uri="{FF2B5EF4-FFF2-40B4-BE49-F238E27FC236}">
                <a16:creationId xmlns:a16="http://schemas.microsoft.com/office/drawing/2014/main" id="{6B0C90A2-DE5A-2268-0DC8-0F9B5E395895}"/>
              </a:ext>
            </a:extLst>
          </p:cNvPr>
          <p:cNvSpPr/>
          <p:nvPr/>
        </p:nvSpPr>
        <p:spPr>
          <a:xfrm>
            <a:off x="1683203" y="2899553"/>
            <a:ext cx="1716201" cy="531055"/>
          </a:xfrm>
          <a:prstGeom prst="round1Rect">
            <a:avLst/>
          </a:prstGeom>
          <a:ln>
            <a:no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400"/>
              <a:t>Session code executor</a:t>
            </a:r>
          </a:p>
        </p:txBody>
      </p:sp>
      <p:cxnSp>
        <p:nvCxnSpPr>
          <p:cNvPr id="89" name="直接箭头连接符 88">
            <a:extLst>
              <a:ext uri="{FF2B5EF4-FFF2-40B4-BE49-F238E27FC236}">
                <a16:creationId xmlns:a16="http://schemas.microsoft.com/office/drawing/2014/main" id="{3ACF5AA8-123B-5A17-F74D-B89C5A4CE2CA}"/>
              </a:ext>
            </a:extLst>
          </p:cNvPr>
          <p:cNvCxnSpPr>
            <a:cxnSpLocks/>
          </p:cNvCxnSpPr>
          <p:nvPr/>
        </p:nvCxnSpPr>
        <p:spPr>
          <a:xfrm>
            <a:off x="2511498" y="2481021"/>
            <a:ext cx="0" cy="409710"/>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pic>
        <p:nvPicPr>
          <p:cNvPr id="92" name="图片 91">
            <a:extLst>
              <a:ext uri="{FF2B5EF4-FFF2-40B4-BE49-F238E27FC236}">
                <a16:creationId xmlns:a16="http://schemas.microsoft.com/office/drawing/2014/main" id="{C63BE17F-322F-B86E-26D5-9166D3035215}"/>
              </a:ext>
            </a:extLst>
          </p:cNvPr>
          <p:cNvPicPr>
            <a:picLocks noChangeAspect="1"/>
          </p:cNvPicPr>
          <p:nvPr/>
        </p:nvPicPr>
        <p:blipFill>
          <a:blip r:embed="rId5"/>
          <a:stretch>
            <a:fillRect/>
          </a:stretch>
        </p:blipFill>
        <p:spPr>
          <a:xfrm>
            <a:off x="2119311" y="3914937"/>
            <a:ext cx="714375" cy="542925"/>
          </a:xfrm>
          <a:prstGeom prst="rect">
            <a:avLst/>
          </a:prstGeom>
        </p:spPr>
      </p:pic>
      <p:cxnSp>
        <p:nvCxnSpPr>
          <p:cNvPr id="93" name="直接箭头连接符 92">
            <a:extLst>
              <a:ext uri="{FF2B5EF4-FFF2-40B4-BE49-F238E27FC236}">
                <a16:creationId xmlns:a16="http://schemas.microsoft.com/office/drawing/2014/main" id="{6EE3C36F-7C43-F632-245D-3B49E3ECE75E}"/>
              </a:ext>
            </a:extLst>
          </p:cNvPr>
          <p:cNvCxnSpPr>
            <a:cxnSpLocks/>
          </p:cNvCxnSpPr>
          <p:nvPr/>
        </p:nvCxnSpPr>
        <p:spPr>
          <a:xfrm>
            <a:off x="2511498" y="3553038"/>
            <a:ext cx="0" cy="409710"/>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94" name="文本框 93">
            <a:extLst>
              <a:ext uri="{FF2B5EF4-FFF2-40B4-BE49-F238E27FC236}">
                <a16:creationId xmlns:a16="http://schemas.microsoft.com/office/drawing/2014/main" id="{D1D60392-EEBC-D098-2B35-E775C1C9A750}"/>
              </a:ext>
            </a:extLst>
          </p:cNvPr>
          <p:cNvSpPr txBox="1"/>
          <p:nvPr/>
        </p:nvSpPr>
        <p:spPr>
          <a:xfrm>
            <a:off x="1812446" y="4406843"/>
            <a:ext cx="1692152" cy="307777"/>
          </a:xfrm>
          <a:prstGeom prst="rect">
            <a:avLst/>
          </a:prstGeom>
          <a:noFill/>
        </p:spPr>
        <p:txBody>
          <a:bodyPr wrap="square" rtlCol="0">
            <a:spAutoFit/>
          </a:bodyPr>
          <a:lstStyle/>
          <a:p>
            <a:r>
              <a:rPr lang="en-US" sz="900"/>
              <a:t>Table and Figure render</a:t>
            </a:r>
          </a:p>
          <a:p>
            <a:endParaRPr lang="en-US" sz="500"/>
          </a:p>
        </p:txBody>
      </p:sp>
      <p:pic>
        <p:nvPicPr>
          <p:cNvPr id="99" name="图片 98">
            <a:extLst>
              <a:ext uri="{FF2B5EF4-FFF2-40B4-BE49-F238E27FC236}">
                <a16:creationId xmlns:a16="http://schemas.microsoft.com/office/drawing/2014/main" id="{4F347AB0-498D-D909-A020-E0EDC459FBFD}"/>
              </a:ext>
            </a:extLst>
          </p:cNvPr>
          <p:cNvPicPr>
            <a:picLocks noChangeAspect="1"/>
          </p:cNvPicPr>
          <p:nvPr/>
        </p:nvPicPr>
        <p:blipFill>
          <a:blip r:embed="rId6"/>
          <a:srcRect b="5964"/>
          <a:stretch>
            <a:fillRect/>
          </a:stretch>
        </p:blipFill>
        <p:spPr>
          <a:xfrm>
            <a:off x="4209568" y="3843903"/>
            <a:ext cx="657225" cy="698644"/>
          </a:xfrm>
          <a:prstGeom prst="rect">
            <a:avLst/>
          </a:prstGeom>
        </p:spPr>
      </p:pic>
      <p:cxnSp>
        <p:nvCxnSpPr>
          <p:cNvPr id="100" name="直接箭头连接符 99">
            <a:extLst>
              <a:ext uri="{FF2B5EF4-FFF2-40B4-BE49-F238E27FC236}">
                <a16:creationId xmlns:a16="http://schemas.microsoft.com/office/drawing/2014/main" id="{29F0349A-60C3-9DE2-2DFE-D1B75FE65B1C}"/>
              </a:ext>
            </a:extLst>
          </p:cNvPr>
          <p:cNvCxnSpPr>
            <a:cxnSpLocks/>
          </p:cNvCxnSpPr>
          <p:nvPr/>
        </p:nvCxnSpPr>
        <p:spPr>
          <a:xfrm>
            <a:off x="2964030" y="4182125"/>
            <a:ext cx="1138368" cy="0"/>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104" name="文本框 103">
            <a:extLst>
              <a:ext uri="{FF2B5EF4-FFF2-40B4-BE49-F238E27FC236}">
                <a16:creationId xmlns:a16="http://schemas.microsoft.com/office/drawing/2014/main" id="{821D1AFE-01E9-5387-AD99-2407C2D925B6}"/>
              </a:ext>
            </a:extLst>
          </p:cNvPr>
          <p:cNvSpPr txBox="1"/>
          <p:nvPr/>
        </p:nvSpPr>
        <p:spPr>
          <a:xfrm>
            <a:off x="4866793" y="3981874"/>
            <a:ext cx="2196104" cy="646331"/>
          </a:xfrm>
          <a:prstGeom prst="rect">
            <a:avLst/>
          </a:prstGeom>
          <a:noFill/>
        </p:spPr>
        <p:txBody>
          <a:bodyPr wrap="square" rtlCol="0">
            <a:spAutoFit/>
          </a:bodyPr>
          <a:lstStyle/>
          <a:p>
            <a:pPr marL="171450" indent="-171450">
              <a:buFont typeface="Arial" panose="020B0604020202020204" pitchFamily="34" charset="0"/>
              <a:buChar char="•"/>
            </a:pPr>
            <a:r>
              <a:rPr lang="en-US" sz="1000"/>
              <a:t>Review output</a:t>
            </a:r>
          </a:p>
          <a:p>
            <a:pPr marL="171450" indent="-171450">
              <a:buFont typeface="Arial" panose="020B0604020202020204" pitchFamily="34" charset="0"/>
              <a:buChar char="•"/>
            </a:pPr>
            <a:r>
              <a:rPr lang="en-US" sz="1000"/>
              <a:t>download data and TFLs</a:t>
            </a:r>
          </a:p>
          <a:p>
            <a:pPr marL="171450" indent="-171450">
              <a:buFont typeface="Arial" panose="020B0604020202020204" pitchFamily="34" charset="0"/>
              <a:buChar char="•"/>
            </a:pPr>
            <a:r>
              <a:rPr lang="en-US" sz="1000"/>
              <a:t>edit code and re-execute</a:t>
            </a:r>
          </a:p>
          <a:p>
            <a:endParaRPr lang="en-US" sz="600"/>
          </a:p>
        </p:txBody>
      </p:sp>
      <p:sp>
        <p:nvSpPr>
          <p:cNvPr id="12" name="Text 6">
            <a:extLst>
              <a:ext uri="{FF2B5EF4-FFF2-40B4-BE49-F238E27FC236}">
                <a16:creationId xmlns:a16="http://schemas.microsoft.com/office/drawing/2014/main" id="{A1428C18-C18D-0DF3-95BC-0A4850F6CF6E}"/>
              </a:ext>
            </a:extLst>
          </p:cNvPr>
          <p:cNvSpPr/>
          <p:nvPr/>
        </p:nvSpPr>
        <p:spPr>
          <a:xfrm>
            <a:off x="635204" y="1124918"/>
            <a:ext cx="3601414" cy="219075"/>
          </a:xfrm>
          <a:prstGeom prst="rect">
            <a:avLst/>
          </a:prstGeom>
          <a:noFill/>
          <a:ln/>
        </p:spPr>
        <p:txBody>
          <a:bodyPr wrap="square" lIns="0" tIns="0" rIns="0" bIns="0" rtlCol="0" anchor="t"/>
          <a:lstStyle/>
          <a:p>
            <a:pPr marL="0" indent="0" algn="ctr">
              <a:buNone/>
            </a:pPr>
            <a:r>
              <a:rPr lang="en-US" sz="1500" b="1">
                <a:solidFill>
                  <a:srgbClr val="FFFFFF"/>
                </a:solidFill>
                <a:latin typeface="Arial" pitchFamily="34" charset="0"/>
                <a:ea typeface="Arial" pitchFamily="34" charset="-122"/>
                <a:cs typeface="Arial" pitchFamily="34" charset="-120"/>
              </a:rPr>
              <a:t>R / R Shiny</a:t>
            </a:r>
            <a:endParaRPr lang="en-US" sz="1500"/>
          </a:p>
        </p:txBody>
      </p:sp>
      <p:sp>
        <p:nvSpPr>
          <p:cNvPr id="13" name="Text 7">
            <a:extLst>
              <a:ext uri="{FF2B5EF4-FFF2-40B4-BE49-F238E27FC236}">
                <a16:creationId xmlns:a16="http://schemas.microsoft.com/office/drawing/2014/main" id="{C650401F-8371-D148-2AD6-B0C01C158D51}"/>
              </a:ext>
            </a:extLst>
          </p:cNvPr>
          <p:cNvSpPr/>
          <p:nvPr/>
        </p:nvSpPr>
        <p:spPr>
          <a:xfrm>
            <a:off x="635204" y="1394744"/>
            <a:ext cx="3601414" cy="133350"/>
          </a:xfrm>
          <a:prstGeom prst="rect">
            <a:avLst/>
          </a:prstGeom>
          <a:noFill/>
          <a:ln/>
        </p:spPr>
        <p:txBody>
          <a:bodyPr wrap="square" lIns="0" tIns="0" rIns="0" bIns="0" rtlCol="0" anchor="t"/>
          <a:lstStyle/>
          <a:p>
            <a:pPr marL="0" indent="0" algn="ctr">
              <a:spcBef>
                <a:spcPts val="400"/>
              </a:spcBef>
              <a:buNone/>
            </a:pPr>
            <a:r>
              <a:rPr lang="en-US" sz="900">
                <a:solidFill>
                  <a:srgbClr val="FFFFFF">
                    <a:alpha val="85000"/>
                  </a:srgbClr>
                </a:solidFill>
                <a:latin typeface="Arial" pitchFamily="34" charset="0"/>
                <a:ea typeface="Arial" pitchFamily="34" charset="-122"/>
                <a:cs typeface="Arial" pitchFamily="34" charset="-120"/>
              </a:rPr>
              <a:t>Safety &amp; Real Data Layer</a:t>
            </a:r>
            <a:endParaRPr lang="en-US" sz="900"/>
          </a:p>
        </p:txBody>
      </p:sp>
      <p:sp>
        <p:nvSpPr>
          <p:cNvPr id="14" name="Text 18">
            <a:extLst>
              <a:ext uri="{FF2B5EF4-FFF2-40B4-BE49-F238E27FC236}">
                <a16:creationId xmlns:a16="http://schemas.microsoft.com/office/drawing/2014/main" id="{F1A1AFA1-1616-B31B-30C6-DD7C977DCB38}"/>
              </a:ext>
            </a:extLst>
          </p:cNvPr>
          <p:cNvSpPr/>
          <p:nvPr/>
        </p:nvSpPr>
        <p:spPr>
          <a:xfrm>
            <a:off x="4826204" y="1124918"/>
            <a:ext cx="3601414" cy="219075"/>
          </a:xfrm>
          <a:prstGeom prst="rect">
            <a:avLst/>
          </a:prstGeom>
          <a:noFill/>
          <a:ln/>
        </p:spPr>
        <p:txBody>
          <a:bodyPr wrap="square" lIns="0" tIns="0" rIns="0" bIns="0" rtlCol="0" anchor="t"/>
          <a:lstStyle/>
          <a:p>
            <a:pPr marL="0" indent="0" algn="ctr">
              <a:buNone/>
            </a:pPr>
            <a:r>
              <a:rPr lang="en-US" sz="1500" b="1">
                <a:solidFill>
                  <a:srgbClr val="FFFFFF"/>
                </a:solidFill>
                <a:latin typeface="Arial" pitchFamily="34" charset="0"/>
                <a:ea typeface="Arial" pitchFamily="34" charset="-122"/>
                <a:cs typeface="Arial" pitchFamily="34" charset="-120"/>
              </a:rPr>
              <a:t>Python / Databricks</a:t>
            </a:r>
            <a:endParaRPr lang="en-US" sz="1500"/>
          </a:p>
        </p:txBody>
      </p:sp>
      <p:sp>
        <p:nvSpPr>
          <p:cNvPr id="15" name="Text 19">
            <a:extLst>
              <a:ext uri="{FF2B5EF4-FFF2-40B4-BE49-F238E27FC236}">
                <a16:creationId xmlns:a16="http://schemas.microsoft.com/office/drawing/2014/main" id="{F18B2B4E-859D-CA4A-D62D-D35657D3C175}"/>
              </a:ext>
            </a:extLst>
          </p:cNvPr>
          <p:cNvSpPr/>
          <p:nvPr/>
        </p:nvSpPr>
        <p:spPr>
          <a:xfrm>
            <a:off x="4826204" y="1394744"/>
            <a:ext cx="3601414" cy="133350"/>
          </a:xfrm>
          <a:prstGeom prst="rect">
            <a:avLst/>
          </a:prstGeom>
          <a:noFill/>
          <a:ln/>
        </p:spPr>
        <p:txBody>
          <a:bodyPr wrap="square" lIns="0" tIns="0" rIns="0" bIns="0" rtlCol="0" anchor="t"/>
          <a:lstStyle/>
          <a:p>
            <a:pPr marL="0" indent="0" algn="ctr">
              <a:spcBef>
                <a:spcPts val="400"/>
              </a:spcBef>
              <a:buNone/>
            </a:pPr>
            <a:r>
              <a:rPr lang="en-US" sz="900">
                <a:solidFill>
                  <a:srgbClr val="FFFFFF">
                    <a:alpha val="85000"/>
                  </a:srgbClr>
                </a:solidFill>
                <a:latin typeface="Arial" pitchFamily="34" charset="0"/>
                <a:ea typeface="Arial" pitchFamily="34" charset="-122"/>
                <a:cs typeface="Arial" pitchFamily="34" charset="-120"/>
              </a:rPr>
              <a:t>AI &amp; Agent Layer</a:t>
            </a:r>
            <a:endParaRPr lang="en-US" sz="900"/>
          </a:p>
        </p:txBody>
      </p:sp>
    </p:spTree>
    <p:extLst>
      <p:ext uri="{BB962C8B-B14F-4D97-AF65-F5344CB8AC3E}">
        <p14:creationId xmlns:p14="http://schemas.microsoft.com/office/powerpoint/2010/main" val="6116675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D5A492-558A-6A76-3EF2-A23BFDD906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9338B7-47DD-39CE-09D5-F1F5DEE36707}"/>
              </a:ext>
            </a:extLst>
          </p:cNvPr>
          <p:cNvSpPr>
            <a:spLocks noGrp="1"/>
          </p:cNvSpPr>
          <p:nvPr>
            <p:ph type="title"/>
          </p:nvPr>
        </p:nvSpPr>
        <p:spPr/>
        <p:txBody>
          <a:bodyPr/>
          <a:lstStyle/>
          <a:p>
            <a:pPr algn="l">
              <a:spcAft>
                <a:spcPts val="400"/>
              </a:spcAft>
            </a:pPr>
            <a:r>
              <a:rPr lang="en-US" sz="2000" b="1">
                <a:solidFill>
                  <a:srgbClr val="0B1D3A"/>
                </a:solidFill>
                <a:latin typeface="Poppins" panose="00000500000000000000" pitchFamily="2" charset="0"/>
                <a:ea typeface="Arial" pitchFamily="34" charset="-122"/>
                <a:cs typeface="Poppins" panose="00000500000000000000" pitchFamily="2" charset="0"/>
              </a:rPr>
              <a:t>The Three-Layer Strategy</a:t>
            </a:r>
            <a:endParaRPr lang="en-US" sz="2000">
              <a:latin typeface="Poppins" panose="00000500000000000000" pitchFamily="2" charset="0"/>
              <a:cs typeface="Poppins" panose="00000500000000000000" pitchFamily="2" charset="0"/>
            </a:endParaRPr>
          </a:p>
        </p:txBody>
      </p:sp>
      <p:sp>
        <p:nvSpPr>
          <p:cNvPr id="4" name="Content Placeholder 1">
            <a:extLst>
              <a:ext uri="{FF2B5EF4-FFF2-40B4-BE49-F238E27FC236}">
                <a16:creationId xmlns:a16="http://schemas.microsoft.com/office/drawing/2014/main" id="{2DC9294A-9092-3D62-023D-27C0A71B4586}"/>
              </a:ext>
            </a:extLst>
          </p:cNvPr>
          <p:cNvSpPr txBox="1">
            <a:spLocks/>
          </p:cNvSpPr>
          <p:nvPr/>
        </p:nvSpPr>
        <p:spPr>
          <a:xfrm>
            <a:off x="5670596" y="1427517"/>
            <a:ext cx="1310478" cy="3559658"/>
          </a:xfrm>
          <a:prstGeom prst="rect">
            <a:avLst/>
          </a:prstGeom>
        </p:spPr>
        <p:txBody>
          <a:bodyPr>
            <a:noAutofit/>
          </a:bodyPr>
          <a:lstStyle>
            <a:lvl1pPr marL="0" indent="0" algn="l" defTabSz="914400" rtl="0" eaLnBrk="1" latinLnBrk="0" hangingPunct="1">
              <a:lnSpc>
                <a:spcPct val="100000"/>
              </a:lnSpc>
              <a:spcBef>
                <a:spcPts val="1000"/>
              </a:spcBef>
              <a:buClr>
                <a:schemeClr val="accent1"/>
              </a:buClr>
              <a:buFontTx/>
              <a:buNone/>
              <a:defRPr sz="1200" b="0" i="0" kern="1200">
                <a:solidFill>
                  <a:schemeClr val="tx1"/>
                </a:solidFill>
                <a:latin typeface="+mn-lt"/>
                <a:ea typeface="+mn-ea"/>
                <a:cs typeface="Noto Sans SC" panose="020B0200000000000000" pitchFamily="34" charset="-122"/>
              </a:defRPr>
            </a:lvl1pPr>
            <a:lvl2pPr marL="228600" indent="-228600" algn="l" defTabSz="914400" rtl="0" eaLnBrk="1" latinLnBrk="0" hangingPunct="1">
              <a:lnSpc>
                <a:spcPct val="100000"/>
              </a:lnSpc>
              <a:spcBef>
                <a:spcPts val="1200"/>
              </a:spcBef>
              <a:buClr>
                <a:schemeClr val="accent1"/>
              </a:buClr>
              <a:buFontTx/>
              <a:buBlip>
                <a:blip r:embed="rId3">
                  <a:extLst>
                    <a:ext uri="{96DAC541-7B7A-43D3-8B79-37D633B846F1}">
                      <asvg:svgBlip xmlns:asvg="http://schemas.microsoft.com/office/drawing/2016/SVG/main" r:embed="rId4"/>
                    </a:ext>
                  </a:extLst>
                </a:blip>
              </a:buBlip>
              <a:tabLst/>
              <a:defRPr sz="1100" b="0" i="0" kern="1200">
                <a:solidFill>
                  <a:schemeClr val="tx1"/>
                </a:solidFill>
                <a:latin typeface="+mn-lt"/>
                <a:ea typeface="+mn-ea"/>
                <a:cs typeface="Verdana" panose="020B0604030504040204" pitchFamily="34" charset="0"/>
              </a:defRPr>
            </a:lvl2pPr>
            <a:lvl3pPr marL="457200" indent="-228600" algn="l" defTabSz="914400" rtl="0" eaLnBrk="1" latinLnBrk="0" hangingPunct="1">
              <a:lnSpc>
                <a:spcPct val="100000"/>
              </a:lnSpc>
              <a:spcBef>
                <a:spcPts val="1200"/>
              </a:spcBef>
              <a:buClr>
                <a:schemeClr val="accent1"/>
              </a:buClr>
              <a:buSzPct val="50000"/>
              <a:buFontTx/>
              <a:buBlip>
                <a:blip r:embed="rId5">
                  <a:extLst>
                    <a:ext uri="{96DAC541-7B7A-43D3-8B79-37D633B846F1}">
                      <asvg:svgBlip xmlns:asvg="http://schemas.microsoft.com/office/drawing/2016/SVG/main" r:embed="rId6"/>
                    </a:ext>
                  </a:extLst>
                </a:blip>
              </a:buBlip>
              <a:tabLst/>
              <a:defRPr sz="1000" b="0" i="0" kern="1200">
                <a:solidFill>
                  <a:schemeClr val="tx1"/>
                </a:solidFill>
                <a:latin typeface="+mn-lt"/>
                <a:ea typeface="+mn-ea"/>
                <a:cs typeface="Verdana" panose="020B0604030504040204" pitchFamily="34" charset="0"/>
              </a:defRPr>
            </a:lvl3pPr>
            <a:lvl4pPr marL="685800" indent="-225425" algn="l" defTabSz="914400" rtl="0" eaLnBrk="1" latinLnBrk="0" hangingPunct="1">
              <a:lnSpc>
                <a:spcPct val="100000"/>
              </a:lnSpc>
              <a:spcBef>
                <a:spcPts val="1200"/>
              </a:spcBef>
              <a:buClr>
                <a:schemeClr val="accent1"/>
              </a:buClr>
              <a:buFont typeface="System Font Regular"/>
              <a:buChar char="–"/>
              <a:tabLst/>
              <a:defRPr sz="900" b="0" i="0" kern="1200">
                <a:solidFill>
                  <a:schemeClr val="tx1"/>
                </a:solidFill>
                <a:latin typeface="+mn-lt"/>
                <a:ea typeface="+mn-ea"/>
                <a:cs typeface="Verdana" panose="020B0604030504040204" pitchFamily="34" charset="0"/>
              </a:defRPr>
            </a:lvl4pPr>
            <a:lvl5pPr marL="914400" indent="-228600" algn="l" defTabSz="914400" rtl="0" eaLnBrk="1" latinLnBrk="0" hangingPunct="1">
              <a:lnSpc>
                <a:spcPct val="100000"/>
              </a:lnSpc>
              <a:spcBef>
                <a:spcPts val="1200"/>
              </a:spcBef>
              <a:buClr>
                <a:schemeClr val="accent1"/>
              </a:buClr>
              <a:buFont typeface="System Font Regular"/>
              <a:buChar char="◦"/>
              <a:tabLst/>
              <a:defRPr sz="900" b="0" i="0" kern="1200">
                <a:solidFill>
                  <a:schemeClr val="tx1"/>
                </a:solidFill>
                <a:latin typeface="+mn-lt"/>
                <a:ea typeface="+mn-ea"/>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a:lnSpc>
                <a:spcPct val="140000"/>
              </a:lnSpc>
              <a:spcBef>
                <a:spcPts val="750"/>
              </a:spcBef>
              <a:buClr>
                <a:srgbClr val="D62B1E"/>
              </a:buClr>
            </a:pPr>
            <a:endParaRPr lang="en-US">
              <a:solidFill>
                <a:srgbClr val="000000"/>
              </a:solidFill>
              <a:latin typeface="Poppins"/>
              <a:ea typeface="Noto Sans SC"/>
            </a:endParaRPr>
          </a:p>
        </p:txBody>
      </p:sp>
      <p:pic>
        <p:nvPicPr>
          <p:cNvPr id="1026" name="Picture 2" descr="View uploaded image">
            <a:extLst>
              <a:ext uri="{FF2B5EF4-FFF2-40B4-BE49-F238E27FC236}">
                <a16:creationId xmlns:a16="http://schemas.microsoft.com/office/drawing/2014/main" id="{6BFF7789-5261-24A0-A549-E0A8168DD9D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89489" y="1139452"/>
            <a:ext cx="4872691" cy="3516032"/>
          </a:xfrm>
          <a:prstGeom prst="rect">
            <a:avLst/>
          </a:prstGeom>
          <a:noFill/>
          <a:extLst>
            <a:ext uri="{909E8E84-426E-40DD-AFC4-6F175D3DCCD1}">
              <a14:hiddenFill xmlns:a14="http://schemas.microsoft.com/office/drawing/2010/main">
                <a:solidFill>
                  <a:srgbClr val="FFFFFF"/>
                </a:solidFill>
              </a14:hiddenFill>
            </a:ext>
          </a:extLst>
        </p:spPr>
      </p:pic>
      <p:sp>
        <p:nvSpPr>
          <p:cNvPr id="9" name="文本框 8">
            <a:extLst>
              <a:ext uri="{FF2B5EF4-FFF2-40B4-BE49-F238E27FC236}">
                <a16:creationId xmlns:a16="http://schemas.microsoft.com/office/drawing/2014/main" id="{32F43F5D-52EC-94B6-A952-CD6B092D6956}"/>
              </a:ext>
            </a:extLst>
          </p:cNvPr>
          <p:cNvSpPr txBox="1"/>
          <p:nvPr/>
        </p:nvSpPr>
        <p:spPr>
          <a:xfrm>
            <a:off x="381820" y="1093801"/>
            <a:ext cx="3281271" cy="4031873"/>
          </a:xfrm>
          <a:prstGeom prst="rect">
            <a:avLst/>
          </a:prstGeom>
          <a:noFill/>
        </p:spPr>
        <p:txBody>
          <a:bodyPr wrap="square" rtlCol="0">
            <a:spAutoFit/>
          </a:bodyPr>
          <a:lstStyle/>
          <a:p>
            <a:r>
              <a:rPr lang="en-US" sz="1200">
                <a:solidFill>
                  <a:srgbClr val="2C3E50"/>
                </a:solidFill>
                <a:latin typeface="Poppins" panose="00000500000000000000" pitchFamily="2" charset="0"/>
                <a:cs typeface="Poppins" panose="00000500000000000000" pitchFamily="2" charset="0"/>
              </a:rPr>
              <a:t>From simple API calls to full agent orchestration. Each layer is a stage in our journey. </a:t>
            </a:r>
          </a:p>
          <a:p>
            <a:endParaRPr lang="en-US" sz="1200">
              <a:solidFill>
                <a:srgbClr val="2C3E50"/>
              </a:solidFill>
              <a:latin typeface="Poppins" panose="00000500000000000000" pitchFamily="2" charset="0"/>
              <a:cs typeface="Poppins" panose="00000500000000000000" pitchFamily="2" charset="0"/>
            </a:endParaRPr>
          </a:p>
          <a:p>
            <a:pPr marL="171450" indent="-171450">
              <a:buFont typeface="Arial" panose="020B0604020202020204" pitchFamily="34" charset="0"/>
              <a:buChar char="•"/>
            </a:pPr>
            <a:r>
              <a:rPr lang="en-US" sz="1200">
                <a:solidFill>
                  <a:srgbClr val="2C3E50"/>
                </a:solidFill>
                <a:latin typeface="Poppins" panose="00000500000000000000" pitchFamily="2" charset="0"/>
                <a:cs typeface="Poppins" panose="00000500000000000000" pitchFamily="2" charset="0"/>
              </a:rPr>
              <a:t>LAYER 1  (</a:t>
            </a:r>
            <a:r>
              <a:rPr lang="en-US" sz="1200" b="1">
                <a:solidFill>
                  <a:srgbClr val="0B1D3A"/>
                </a:solidFill>
                <a:latin typeface="Poppins" panose="00000500000000000000" pitchFamily="2" charset="0"/>
                <a:cs typeface="Poppins" panose="00000500000000000000" pitchFamily="2" charset="0"/>
              </a:rPr>
              <a:t>Metadata + AI)</a:t>
            </a:r>
          </a:p>
          <a:p>
            <a:pPr marL="628650" lvl="1" indent="-171450">
              <a:buFont typeface="Arial" panose="020B0604020202020204" pitchFamily="34" charset="0"/>
              <a:buChar char="•"/>
            </a:pPr>
            <a:r>
              <a:rPr lang="en-US" sz="1100">
                <a:solidFill>
                  <a:srgbClr val="0B1D3A"/>
                </a:solidFill>
                <a:latin typeface="Poppins" panose="00000500000000000000" pitchFamily="2" charset="0"/>
                <a:ea typeface="Arial" pitchFamily="34" charset="-122"/>
                <a:cs typeface="Poppins" panose="00000500000000000000" pitchFamily="2" charset="0"/>
              </a:rPr>
              <a:t>Dual-track architecture</a:t>
            </a:r>
          </a:p>
          <a:p>
            <a:pPr marL="628650" lvl="1" indent="-171450">
              <a:buFont typeface="Arial" panose="020B0604020202020204" pitchFamily="34" charset="0"/>
              <a:buChar char="•"/>
            </a:pPr>
            <a:r>
              <a:rPr lang="en-US" sz="1100">
                <a:solidFill>
                  <a:srgbClr val="0B1D3A"/>
                </a:solidFill>
                <a:latin typeface="Poppins" panose="00000500000000000000" pitchFamily="2" charset="0"/>
                <a:ea typeface="Arial" pitchFamily="34" charset="-122"/>
                <a:cs typeface="Poppins" panose="00000500000000000000" pitchFamily="2" charset="0"/>
              </a:rPr>
              <a:t>5-10 seconds per query</a:t>
            </a:r>
          </a:p>
          <a:p>
            <a:pPr marL="171450" indent="-171450">
              <a:buFont typeface="Arial" panose="020B0604020202020204" pitchFamily="34" charset="0"/>
              <a:buChar char="•"/>
            </a:pPr>
            <a:endParaRPr lang="en-US" sz="1200">
              <a:solidFill>
                <a:srgbClr val="0B1D3A"/>
              </a:solidFill>
              <a:latin typeface="Poppins" panose="00000500000000000000" pitchFamily="2" charset="0"/>
              <a:ea typeface="Arial" pitchFamily="34" charset="-122"/>
              <a:cs typeface="Poppins" panose="00000500000000000000" pitchFamily="2" charset="0"/>
            </a:endParaRPr>
          </a:p>
          <a:p>
            <a:pPr marL="171450" indent="-171450">
              <a:buFont typeface="Arial" panose="020B0604020202020204" pitchFamily="34" charset="0"/>
              <a:buChar char="•"/>
            </a:pPr>
            <a:endParaRPr lang="en-US" sz="1200">
              <a:latin typeface="Poppins" panose="00000500000000000000" pitchFamily="2" charset="0"/>
              <a:cs typeface="Poppins" panose="00000500000000000000" pitchFamily="2" charset="0"/>
            </a:endParaRPr>
          </a:p>
          <a:p>
            <a:pPr marL="171450" indent="-171450">
              <a:buFont typeface="Arial" panose="020B0604020202020204" pitchFamily="34" charset="0"/>
              <a:buChar char="•"/>
            </a:pPr>
            <a:r>
              <a:rPr lang="en-US" sz="1200">
                <a:solidFill>
                  <a:srgbClr val="2C3E50"/>
                </a:solidFill>
                <a:latin typeface="Poppins" panose="00000500000000000000" pitchFamily="2" charset="0"/>
                <a:cs typeface="Poppins" panose="00000500000000000000" pitchFamily="2" charset="0"/>
              </a:rPr>
              <a:t>LAYER 2 (</a:t>
            </a:r>
            <a:r>
              <a:rPr lang="en-US" sz="1200" b="1">
                <a:solidFill>
                  <a:srgbClr val="0B1D3A"/>
                </a:solidFill>
                <a:latin typeface="Poppins" panose="00000500000000000000" pitchFamily="2" charset="0"/>
                <a:cs typeface="Poppins" panose="00000500000000000000" pitchFamily="2" charset="0"/>
              </a:rPr>
              <a:t>Metadata + AI + MCP)</a:t>
            </a:r>
          </a:p>
          <a:p>
            <a:pPr marL="628650" lvl="1" indent="-171450">
              <a:buFont typeface="Arial" panose="020B0604020202020204" pitchFamily="34" charset="0"/>
              <a:buChar char="•"/>
            </a:pPr>
            <a:r>
              <a:rPr lang="en-US" sz="1100">
                <a:solidFill>
                  <a:srgbClr val="0B1D3A"/>
                </a:solidFill>
                <a:latin typeface="Poppins" panose="00000500000000000000" pitchFamily="2" charset="0"/>
                <a:ea typeface="Arial" pitchFamily="34" charset="-122"/>
                <a:cs typeface="Poppins" panose="00000500000000000000" pitchFamily="2" charset="0"/>
              </a:rPr>
              <a:t>CDISC Standards MCP </a:t>
            </a:r>
            <a:r>
              <a:rPr lang="en-US" altLang="zh-CN" sz="1100">
                <a:solidFill>
                  <a:srgbClr val="0B1D3A"/>
                </a:solidFill>
                <a:latin typeface="Poppins" panose="00000500000000000000" pitchFamily="2" charset="0"/>
                <a:ea typeface="Arial" pitchFamily="34" charset="-122"/>
                <a:cs typeface="Poppins" panose="00000500000000000000" pitchFamily="2" charset="0"/>
              </a:rPr>
              <a:t>tool</a:t>
            </a:r>
            <a:endParaRPr lang="en-US" sz="1100">
              <a:solidFill>
                <a:srgbClr val="0B1D3A"/>
              </a:solidFill>
              <a:latin typeface="Poppins" panose="00000500000000000000" pitchFamily="2" charset="0"/>
              <a:ea typeface="Arial" pitchFamily="34" charset="-122"/>
              <a:cs typeface="Poppins" panose="00000500000000000000" pitchFamily="2" charset="0"/>
            </a:endParaRPr>
          </a:p>
          <a:p>
            <a:pPr marL="628650" lvl="1" indent="-171450">
              <a:buFont typeface="Arial" panose="020B0604020202020204" pitchFamily="34" charset="0"/>
              <a:buChar char="•"/>
            </a:pPr>
            <a:r>
              <a:rPr lang="en-US" sz="1100" err="1">
                <a:solidFill>
                  <a:srgbClr val="0B1D3A"/>
                </a:solidFill>
                <a:latin typeface="Poppins" panose="00000500000000000000" pitchFamily="2" charset="0"/>
                <a:cs typeface="Poppins" panose="00000500000000000000" pitchFamily="2" charset="0"/>
              </a:rPr>
              <a:t>DeepWiki</a:t>
            </a:r>
            <a:r>
              <a:rPr lang="en-US" sz="1100">
                <a:solidFill>
                  <a:srgbClr val="0B1D3A"/>
                </a:solidFill>
                <a:latin typeface="Poppins" panose="00000500000000000000" pitchFamily="2" charset="0"/>
                <a:cs typeface="Poppins" panose="00000500000000000000" pitchFamily="2" charset="0"/>
              </a:rPr>
              <a:t> Knowledge tool</a:t>
            </a:r>
          </a:p>
          <a:p>
            <a:pPr marL="628650" lvl="1" indent="-171450">
              <a:buFont typeface="Arial" panose="020B0604020202020204" pitchFamily="34" charset="0"/>
              <a:buChar char="•"/>
            </a:pPr>
            <a:r>
              <a:rPr lang="en-US" sz="1100" err="1">
                <a:solidFill>
                  <a:srgbClr val="0B1D3A"/>
                </a:solidFill>
                <a:latin typeface="Poppins" panose="00000500000000000000" pitchFamily="2" charset="0"/>
                <a:ea typeface="Arial" pitchFamily="34" charset="-122"/>
                <a:cs typeface="Poppins" panose="00000500000000000000" pitchFamily="2" charset="0"/>
              </a:rPr>
              <a:t>Tealflow</a:t>
            </a:r>
            <a:r>
              <a:rPr lang="en-US" sz="1100">
                <a:solidFill>
                  <a:srgbClr val="0B1D3A"/>
                </a:solidFill>
                <a:latin typeface="Poppins" panose="00000500000000000000" pitchFamily="2" charset="0"/>
                <a:ea typeface="Arial" pitchFamily="34" charset="-122"/>
                <a:cs typeface="Poppins" panose="00000500000000000000" pitchFamily="2" charset="0"/>
              </a:rPr>
              <a:t> MCP</a:t>
            </a:r>
            <a:r>
              <a:rPr lang="en-US" sz="1100">
                <a:solidFill>
                  <a:srgbClr val="0B1D3A"/>
                </a:solidFill>
                <a:latin typeface="Poppins" panose="00000500000000000000" pitchFamily="2" charset="0"/>
                <a:cs typeface="Poppins" panose="00000500000000000000" pitchFamily="2" charset="0"/>
              </a:rPr>
              <a:t> </a:t>
            </a:r>
            <a:r>
              <a:rPr lang="en-US" altLang="zh-CN" sz="1100">
                <a:solidFill>
                  <a:srgbClr val="0B1D3A"/>
                </a:solidFill>
                <a:latin typeface="Poppins" panose="00000500000000000000" pitchFamily="2" charset="0"/>
                <a:cs typeface="Poppins" panose="00000500000000000000" pitchFamily="2" charset="0"/>
              </a:rPr>
              <a:t>tool</a:t>
            </a:r>
            <a:endParaRPr lang="en-US" sz="1100">
              <a:solidFill>
                <a:srgbClr val="0B1D3A"/>
              </a:solidFill>
              <a:latin typeface="Poppins" panose="00000500000000000000" pitchFamily="2" charset="0"/>
              <a:cs typeface="Poppins" panose="00000500000000000000" pitchFamily="2" charset="0"/>
            </a:endParaRPr>
          </a:p>
          <a:p>
            <a:pPr marL="628650" lvl="1" indent="-171450">
              <a:buFont typeface="Arial" panose="020B0604020202020204" pitchFamily="34" charset="0"/>
              <a:buChar char="•"/>
            </a:pPr>
            <a:endParaRPr lang="en-US" sz="1200">
              <a:latin typeface="Poppins" panose="00000500000000000000" pitchFamily="2" charset="0"/>
              <a:cs typeface="Poppins" panose="00000500000000000000" pitchFamily="2" charset="0"/>
            </a:endParaRPr>
          </a:p>
          <a:p>
            <a:pPr marL="171450" indent="-171450">
              <a:buFont typeface="Arial" panose="020B0604020202020204" pitchFamily="34" charset="0"/>
              <a:buChar char="•"/>
            </a:pPr>
            <a:endParaRPr lang="en-US" sz="1200">
              <a:latin typeface="Poppins" panose="00000500000000000000" pitchFamily="2" charset="0"/>
              <a:cs typeface="Poppins" panose="00000500000000000000" pitchFamily="2" charset="0"/>
            </a:endParaRPr>
          </a:p>
          <a:p>
            <a:pPr marL="171450" indent="-171450">
              <a:buFont typeface="Arial" panose="020B0604020202020204" pitchFamily="34" charset="0"/>
              <a:buChar char="•"/>
            </a:pPr>
            <a:r>
              <a:rPr lang="en-US" sz="1200">
                <a:solidFill>
                  <a:srgbClr val="2C3E50"/>
                </a:solidFill>
                <a:latin typeface="Poppins" panose="00000500000000000000" pitchFamily="2" charset="0"/>
                <a:cs typeface="Poppins" panose="00000500000000000000" pitchFamily="2" charset="0"/>
              </a:rPr>
              <a:t>LAYER 3 (</a:t>
            </a:r>
            <a:r>
              <a:rPr lang="en-US" sz="1200" b="1">
                <a:solidFill>
                  <a:srgbClr val="0B1D3A"/>
                </a:solidFill>
                <a:latin typeface="Poppins" panose="00000500000000000000" pitchFamily="2" charset="0"/>
                <a:cs typeface="Poppins" panose="00000500000000000000" pitchFamily="2" charset="0"/>
              </a:rPr>
              <a:t>Claude Code SDK)</a:t>
            </a:r>
          </a:p>
          <a:p>
            <a:pPr marL="628650" lvl="1" indent="-171450">
              <a:buFont typeface="Arial" panose="020B0604020202020204" pitchFamily="34" charset="0"/>
              <a:buChar char="•"/>
            </a:pPr>
            <a:r>
              <a:rPr lang="en-US" sz="1100">
                <a:solidFill>
                  <a:srgbClr val="2C3E50"/>
                </a:solidFill>
                <a:latin typeface="Poppins" panose="00000500000000000000" pitchFamily="2" charset="0"/>
                <a:cs typeface="Poppins" panose="00000500000000000000" pitchFamily="2" charset="0"/>
              </a:rPr>
              <a:t>Anonymized + truncated data</a:t>
            </a:r>
          </a:p>
          <a:p>
            <a:pPr marL="628650" lvl="1" indent="-171450">
              <a:buFont typeface="Arial" panose="020B0604020202020204" pitchFamily="34" charset="0"/>
              <a:buChar char="•"/>
            </a:pPr>
            <a:r>
              <a:rPr lang="en-US" sz="1100">
                <a:solidFill>
                  <a:srgbClr val="2C3E50"/>
                </a:solidFill>
                <a:latin typeface="Poppins" panose="00000500000000000000" pitchFamily="2" charset="0"/>
                <a:cs typeface="Poppins" panose="00000500000000000000" pitchFamily="2" charset="0"/>
              </a:rPr>
              <a:t>Skills</a:t>
            </a:r>
          </a:p>
          <a:p>
            <a:pPr marL="628650" lvl="1" indent="-171450">
              <a:buFont typeface="Arial" panose="020B0604020202020204" pitchFamily="34" charset="0"/>
              <a:buChar char="•"/>
            </a:pPr>
            <a:r>
              <a:rPr lang="en-US" sz="1100">
                <a:solidFill>
                  <a:srgbClr val="2C3E50"/>
                </a:solidFill>
                <a:latin typeface="Poppins" panose="00000500000000000000" pitchFamily="2" charset="0"/>
                <a:cs typeface="Poppins" panose="00000500000000000000" pitchFamily="2" charset="0"/>
              </a:rPr>
              <a:t>1-2 mins per query</a:t>
            </a:r>
            <a:endParaRPr lang="en-US" sz="1100">
              <a:latin typeface="Poppins" panose="00000500000000000000" pitchFamily="2" charset="0"/>
              <a:cs typeface="Poppins" panose="00000500000000000000" pitchFamily="2" charset="0"/>
            </a:endParaRPr>
          </a:p>
          <a:p>
            <a:pPr marL="628650" lvl="1" indent="-171450">
              <a:buFont typeface="Arial" panose="020B0604020202020204" pitchFamily="34" charset="0"/>
              <a:buChar char="•"/>
            </a:pPr>
            <a:endParaRPr lang="en-US" sz="1200">
              <a:solidFill>
                <a:srgbClr val="2C3E50"/>
              </a:solidFill>
              <a:latin typeface="Poppins" panose="00000500000000000000" pitchFamily="2" charset="0"/>
              <a:cs typeface="Poppins" panose="00000500000000000000" pitchFamily="2" charset="0"/>
            </a:endParaRPr>
          </a:p>
          <a:p>
            <a:endParaRPr lang="en-US" sz="1200">
              <a:solidFill>
                <a:srgbClr val="2C3E50"/>
              </a:solidFill>
              <a:latin typeface="Poppins" panose="00000500000000000000" pitchFamily="2" charset="0"/>
              <a:cs typeface="Poppins" panose="00000500000000000000" pitchFamily="2" charset="0"/>
            </a:endParaRPr>
          </a:p>
          <a:p>
            <a:endParaRPr lang="en-US" sz="1200">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499913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EFC943-71E4-A5E4-B225-94F8E6BB14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6872CE-819B-8AE0-5789-7F13C3BA74A2}"/>
              </a:ext>
            </a:extLst>
          </p:cNvPr>
          <p:cNvSpPr>
            <a:spLocks noGrp="1"/>
          </p:cNvSpPr>
          <p:nvPr>
            <p:ph type="title"/>
          </p:nvPr>
        </p:nvSpPr>
        <p:spPr>
          <a:xfrm>
            <a:off x="268753" y="354706"/>
            <a:ext cx="8602594" cy="307777"/>
          </a:xfrm>
        </p:spPr>
        <p:txBody>
          <a:bodyPr/>
          <a:lstStyle/>
          <a:p>
            <a:r>
              <a:rPr lang="en-US" altLang="zh-CN" sz="2000" b="1">
                <a:latin typeface="+mj-lt"/>
              </a:rPr>
              <a:t>R details —— </a:t>
            </a:r>
            <a:r>
              <a:rPr lang="en-US" sz="2000" b="1">
                <a:solidFill>
                  <a:srgbClr val="0B1D3A"/>
                </a:solidFill>
                <a:latin typeface="+mj-lt"/>
                <a:ea typeface="Arial" pitchFamily="34" charset="-122"/>
                <a:cs typeface="Arial" pitchFamily="34" charset="-120"/>
              </a:rPr>
              <a:t>Dual-Track context</a:t>
            </a:r>
            <a:endParaRPr lang="en-CN" b="1">
              <a:latin typeface="+mj-lt"/>
            </a:endParaRPr>
          </a:p>
        </p:txBody>
      </p:sp>
      <p:sp>
        <p:nvSpPr>
          <p:cNvPr id="4" name="Content Placeholder 1">
            <a:extLst>
              <a:ext uri="{FF2B5EF4-FFF2-40B4-BE49-F238E27FC236}">
                <a16:creationId xmlns:a16="http://schemas.microsoft.com/office/drawing/2014/main" id="{7E54C279-CD1B-F9BE-529B-B609AEC3932D}"/>
              </a:ext>
            </a:extLst>
          </p:cNvPr>
          <p:cNvSpPr txBox="1">
            <a:spLocks/>
          </p:cNvSpPr>
          <p:nvPr/>
        </p:nvSpPr>
        <p:spPr>
          <a:xfrm>
            <a:off x="5670596" y="1427517"/>
            <a:ext cx="1310478" cy="3559658"/>
          </a:xfrm>
          <a:prstGeom prst="rect">
            <a:avLst/>
          </a:prstGeom>
        </p:spPr>
        <p:txBody>
          <a:bodyPr>
            <a:noAutofit/>
          </a:bodyPr>
          <a:lstStyle>
            <a:lvl1pPr marL="0" indent="0" algn="l" defTabSz="914400" rtl="0" eaLnBrk="1" latinLnBrk="0" hangingPunct="1">
              <a:lnSpc>
                <a:spcPct val="100000"/>
              </a:lnSpc>
              <a:spcBef>
                <a:spcPts val="1000"/>
              </a:spcBef>
              <a:buClr>
                <a:schemeClr val="accent1"/>
              </a:buClr>
              <a:buFontTx/>
              <a:buNone/>
              <a:defRPr sz="1200" b="0" i="0" kern="1200">
                <a:solidFill>
                  <a:schemeClr val="tx1"/>
                </a:solidFill>
                <a:latin typeface="+mn-lt"/>
                <a:ea typeface="+mn-ea"/>
                <a:cs typeface="Noto Sans SC" panose="020B0200000000000000" pitchFamily="34" charset="-122"/>
              </a:defRPr>
            </a:lvl1pPr>
            <a:lvl2pPr marL="228600" indent="-228600" algn="l" defTabSz="914400" rtl="0" eaLnBrk="1" latinLnBrk="0" hangingPunct="1">
              <a:lnSpc>
                <a:spcPct val="100000"/>
              </a:lnSpc>
              <a:spcBef>
                <a:spcPts val="1200"/>
              </a:spcBef>
              <a:buClr>
                <a:schemeClr val="accent1"/>
              </a:buClr>
              <a:buFontTx/>
              <a:buBlip>
                <a:blip r:embed="rId3">
                  <a:extLst>
                    <a:ext uri="{96DAC541-7B7A-43D3-8B79-37D633B846F1}">
                      <asvg:svgBlip xmlns:asvg="http://schemas.microsoft.com/office/drawing/2016/SVG/main" r:embed="rId4"/>
                    </a:ext>
                  </a:extLst>
                </a:blip>
              </a:buBlip>
              <a:tabLst/>
              <a:defRPr sz="1100" b="0" i="0" kern="1200">
                <a:solidFill>
                  <a:schemeClr val="tx1"/>
                </a:solidFill>
                <a:latin typeface="+mn-lt"/>
                <a:ea typeface="+mn-ea"/>
                <a:cs typeface="Verdana" panose="020B0604030504040204" pitchFamily="34" charset="0"/>
              </a:defRPr>
            </a:lvl2pPr>
            <a:lvl3pPr marL="457200" indent="-228600" algn="l" defTabSz="914400" rtl="0" eaLnBrk="1" latinLnBrk="0" hangingPunct="1">
              <a:lnSpc>
                <a:spcPct val="100000"/>
              </a:lnSpc>
              <a:spcBef>
                <a:spcPts val="1200"/>
              </a:spcBef>
              <a:buClr>
                <a:schemeClr val="accent1"/>
              </a:buClr>
              <a:buSzPct val="50000"/>
              <a:buFontTx/>
              <a:buBlip>
                <a:blip r:embed="rId5">
                  <a:extLst>
                    <a:ext uri="{96DAC541-7B7A-43D3-8B79-37D633B846F1}">
                      <asvg:svgBlip xmlns:asvg="http://schemas.microsoft.com/office/drawing/2016/SVG/main" r:embed="rId6"/>
                    </a:ext>
                  </a:extLst>
                </a:blip>
              </a:buBlip>
              <a:tabLst/>
              <a:defRPr sz="1000" b="0" i="0" kern="1200">
                <a:solidFill>
                  <a:schemeClr val="tx1"/>
                </a:solidFill>
                <a:latin typeface="+mn-lt"/>
                <a:ea typeface="+mn-ea"/>
                <a:cs typeface="Verdana" panose="020B0604030504040204" pitchFamily="34" charset="0"/>
              </a:defRPr>
            </a:lvl3pPr>
            <a:lvl4pPr marL="685800" indent="-225425" algn="l" defTabSz="914400" rtl="0" eaLnBrk="1" latinLnBrk="0" hangingPunct="1">
              <a:lnSpc>
                <a:spcPct val="100000"/>
              </a:lnSpc>
              <a:spcBef>
                <a:spcPts val="1200"/>
              </a:spcBef>
              <a:buClr>
                <a:schemeClr val="accent1"/>
              </a:buClr>
              <a:buFont typeface="System Font Regular"/>
              <a:buChar char="–"/>
              <a:tabLst/>
              <a:defRPr sz="900" b="0" i="0" kern="1200">
                <a:solidFill>
                  <a:schemeClr val="tx1"/>
                </a:solidFill>
                <a:latin typeface="+mn-lt"/>
                <a:ea typeface="+mn-ea"/>
                <a:cs typeface="Verdana" panose="020B0604030504040204" pitchFamily="34" charset="0"/>
              </a:defRPr>
            </a:lvl4pPr>
            <a:lvl5pPr marL="914400" indent="-228600" algn="l" defTabSz="914400" rtl="0" eaLnBrk="1" latinLnBrk="0" hangingPunct="1">
              <a:lnSpc>
                <a:spcPct val="100000"/>
              </a:lnSpc>
              <a:spcBef>
                <a:spcPts val="1200"/>
              </a:spcBef>
              <a:buClr>
                <a:schemeClr val="accent1"/>
              </a:buClr>
              <a:buFont typeface="System Font Regular"/>
              <a:buChar char="◦"/>
              <a:tabLst/>
              <a:defRPr sz="900" b="0" i="0" kern="1200">
                <a:solidFill>
                  <a:schemeClr val="tx1"/>
                </a:solidFill>
                <a:latin typeface="+mn-lt"/>
                <a:ea typeface="+mn-ea"/>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685800" rtl="0" eaLnBrk="1" fontAlgn="auto" latinLnBrk="0" hangingPunct="1">
              <a:lnSpc>
                <a:spcPct val="140000"/>
              </a:lnSpc>
              <a:spcBef>
                <a:spcPts val="750"/>
              </a:spcBef>
              <a:spcAft>
                <a:spcPts val="0"/>
              </a:spcAft>
              <a:buClr>
                <a:srgbClr val="D62B1E"/>
              </a:buClr>
              <a:buSzTx/>
              <a:buFontTx/>
              <a:buNone/>
              <a:tabLst/>
              <a:defRPr/>
            </a:pPr>
            <a:endParaRPr kumimoji="0" lang="en-US" sz="1200" b="0" i="0" u="none" strike="noStrike" kern="1200" cap="none" spc="0" normalizeH="0" baseline="0" noProof="0">
              <a:ln>
                <a:noFill/>
              </a:ln>
              <a:solidFill>
                <a:srgbClr val="000000"/>
              </a:solidFill>
              <a:effectLst/>
              <a:uLnTx/>
              <a:uFillTx/>
              <a:latin typeface="Poppins"/>
              <a:ea typeface="Noto Sans SC"/>
            </a:endParaRPr>
          </a:p>
        </p:txBody>
      </p:sp>
      <p:pic>
        <p:nvPicPr>
          <p:cNvPr id="2050" name="Picture 2" descr="View uploaded image">
            <a:extLst>
              <a:ext uri="{FF2B5EF4-FFF2-40B4-BE49-F238E27FC236}">
                <a16:creationId xmlns:a16="http://schemas.microsoft.com/office/drawing/2014/main" id="{4FCA7DB0-52D0-8EE5-F301-27589785416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31670" y="1157458"/>
            <a:ext cx="5904753" cy="3220961"/>
          </a:xfrm>
          <a:prstGeom prst="rect">
            <a:avLst/>
          </a:prstGeom>
          <a:noFill/>
          <a:extLst>
            <a:ext uri="{909E8E84-426E-40DD-AFC4-6F175D3DCCD1}">
              <a14:hiddenFill xmlns:a14="http://schemas.microsoft.com/office/drawing/2010/main">
                <a:solidFill>
                  <a:srgbClr val="FFFFFF"/>
                </a:solidFill>
              </a14:hiddenFill>
            </a:ext>
          </a:extLst>
        </p:spPr>
      </p:pic>
      <p:sp>
        <p:nvSpPr>
          <p:cNvPr id="3" name="文本框 2">
            <a:extLst>
              <a:ext uri="{FF2B5EF4-FFF2-40B4-BE49-F238E27FC236}">
                <a16:creationId xmlns:a16="http://schemas.microsoft.com/office/drawing/2014/main" id="{AFA151DD-3A39-9565-1BD2-49FC56AB6F55}"/>
              </a:ext>
            </a:extLst>
          </p:cNvPr>
          <p:cNvSpPr txBox="1"/>
          <p:nvPr/>
        </p:nvSpPr>
        <p:spPr>
          <a:xfrm>
            <a:off x="203012" y="1508349"/>
            <a:ext cx="3054165" cy="2559162"/>
          </a:xfrm>
          <a:prstGeom prst="rect">
            <a:avLst/>
          </a:prstGeom>
          <a:noFill/>
        </p:spPr>
        <p:txBody>
          <a:bodyPr wrap="square" rtlCol="0">
            <a:spAutoFit/>
          </a:bodyPr>
          <a:lstStyle/>
          <a:p>
            <a:pPr>
              <a:lnSpc>
                <a:spcPct val="150000"/>
              </a:lnSpc>
            </a:pPr>
            <a:r>
              <a:rPr lang="en-US" sz="1200">
                <a:solidFill>
                  <a:srgbClr val="2C3E50"/>
                </a:solidFill>
                <a:latin typeface="Poppins" panose="00000500000000000000" pitchFamily="2" charset="0"/>
                <a:cs typeface="Poppins" panose="00000500000000000000" pitchFamily="2" charset="0"/>
              </a:rPr>
              <a:t>The message record is composed of: </a:t>
            </a:r>
          </a:p>
          <a:p>
            <a:pPr marL="171450" indent="-171450">
              <a:lnSpc>
                <a:spcPct val="150000"/>
              </a:lnSpc>
              <a:buFont typeface="Arial" panose="020B0604020202020204" pitchFamily="34" charset="0"/>
              <a:buChar char="•"/>
            </a:pPr>
            <a:r>
              <a:rPr lang="en-US" sz="1200">
                <a:solidFill>
                  <a:srgbClr val="2C3E50"/>
                </a:solidFill>
                <a:latin typeface="Poppins" panose="00000500000000000000" pitchFamily="2" charset="0"/>
                <a:cs typeface="Poppins" panose="00000500000000000000" pitchFamily="2" charset="0"/>
              </a:rPr>
              <a:t>Data (User Only)</a:t>
            </a:r>
          </a:p>
          <a:p>
            <a:pPr marL="171450" indent="-171450">
              <a:lnSpc>
                <a:spcPct val="150000"/>
              </a:lnSpc>
              <a:buFont typeface="Arial" panose="020B0604020202020204" pitchFamily="34" charset="0"/>
              <a:buChar char="•"/>
            </a:pPr>
            <a:r>
              <a:rPr lang="en-US" sz="1200">
                <a:solidFill>
                  <a:srgbClr val="2C3E50"/>
                </a:solidFill>
                <a:latin typeface="Poppins" panose="00000500000000000000" pitchFamily="2" charset="0"/>
                <a:cs typeface="Poppins" panose="00000500000000000000" pitchFamily="2" charset="0"/>
              </a:rPr>
              <a:t>Metadata for Data</a:t>
            </a:r>
          </a:p>
          <a:p>
            <a:pPr marL="171450" indent="-171450">
              <a:lnSpc>
                <a:spcPct val="150000"/>
              </a:lnSpc>
              <a:buFont typeface="Arial" panose="020B0604020202020204" pitchFamily="34" charset="0"/>
              <a:buChar char="•"/>
            </a:pPr>
            <a:r>
              <a:rPr lang="en-US" sz="1200">
                <a:solidFill>
                  <a:srgbClr val="2C3E50"/>
                </a:solidFill>
                <a:latin typeface="Poppins" panose="00000500000000000000" pitchFamily="2" charset="0"/>
                <a:cs typeface="Poppins" panose="00000500000000000000" pitchFamily="2" charset="0"/>
              </a:rPr>
              <a:t>User Query</a:t>
            </a:r>
          </a:p>
          <a:p>
            <a:pPr marL="171450" indent="-171450">
              <a:lnSpc>
                <a:spcPct val="150000"/>
              </a:lnSpc>
              <a:buFont typeface="Arial" panose="020B0604020202020204" pitchFamily="34" charset="0"/>
              <a:buChar char="•"/>
            </a:pPr>
            <a:r>
              <a:rPr lang="en-US" sz="1200">
                <a:solidFill>
                  <a:srgbClr val="2C3E50"/>
                </a:solidFill>
                <a:latin typeface="Poppins" panose="00000500000000000000" pitchFamily="2" charset="0"/>
                <a:cs typeface="Poppins" panose="00000500000000000000" pitchFamily="2" charset="0"/>
              </a:rPr>
              <a:t>Code</a:t>
            </a:r>
          </a:p>
          <a:p>
            <a:pPr marL="171450" indent="-171450">
              <a:lnSpc>
                <a:spcPct val="150000"/>
              </a:lnSpc>
              <a:buFont typeface="Arial" panose="020B0604020202020204" pitchFamily="34" charset="0"/>
              <a:buChar char="•"/>
            </a:pPr>
            <a:r>
              <a:rPr lang="en-US" sz="1200">
                <a:solidFill>
                  <a:srgbClr val="2C3E50"/>
                </a:solidFill>
                <a:latin typeface="Poppins" panose="00000500000000000000" pitchFamily="2" charset="0"/>
                <a:cs typeface="Poppins" panose="00000500000000000000" pitchFamily="2" charset="0"/>
              </a:rPr>
              <a:t>Code Execution Log(User Only)</a:t>
            </a:r>
          </a:p>
          <a:p>
            <a:pPr marL="171450" indent="-171450">
              <a:lnSpc>
                <a:spcPct val="150000"/>
              </a:lnSpc>
              <a:buFont typeface="Arial" panose="020B0604020202020204" pitchFamily="34" charset="0"/>
              <a:buChar char="•"/>
            </a:pPr>
            <a:r>
              <a:rPr lang="en-US" sz="1200">
                <a:solidFill>
                  <a:srgbClr val="2C3E50"/>
                </a:solidFill>
                <a:latin typeface="Poppins" panose="00000500000000000000" pitchFamily="2" charset="0"/>
                <a:cs typeface="Poppins" panose="00000500000000000000" pitchFamily="2" charset="0"/>
              </a:rPr>
              <a:t>Code Execution Results(User Only)</a:t>
            </a:r>
          </a:p>
          <a:p>
            <a:pPr marL="171450" indent="-171450">
              <a:lnSpc>
                <a:spcPct val="150000"/>
              </a:lnSpc>
              <a:buFont typeface="Arial" panose="020B0604020202020204" pitchFamily="34" charset="0"/>
              <a:buChar char="•"/>
            </a:pPr>
            <a:r>
              <a:rPr lang="en-US" sz="1200">
                <a:solidFill>
                  <a:srgbClr val="2C3E50"/>
                </a:solidFill>
                <a:latin typeface="Poppins" panose="00000500000000000000" pitchFamily="2" charset="0"/>
                <a:cs typeface="Poppins" panose="00000500000000000000" pitchFamily="2" charset="0"/>
              </a:rPr>
              <a:t>AI Interpretation(User Only)</a:t>
            </a:r>
          </a:p>
          <a:p>
            <a:pPr lvl="1">
              <a:lnSpc>
                <a:spcPct val="150000"/>
              </a:lnSpc>
            </a:pPr>
            <a:endParaRPr lang="en-US" sz="1200">
              <a:solidFill>
                <a:srgbClr val="2C3E50"/>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20536474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D47CA0-F406-22A2-0926-7C3F9C1BAD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942A38-E656-4A29-1BB0-1EFE9D1234FF}"/>
              </a:ext>
            </a:extLst>
          </p:cNvPr>
          <p:cNvSpPr>
            <a:spLocks noGrp="1"/>
          </p:cNvSpPr>
          <p:nvPr>
            <p:ph type="title"/>
          </p:nvPr>
        </p:nvSpPr>
        <p:spPr>
          <a:xfrm>
            <a:off x="268753" y="354706"/>
            <a:ext cx="8602594" cy="307777"/>
          </a:xfrm>
        </p:spPr>
        <p:txBody>
          <a:bodyPr/>
          <a:lstStyle/>
          <a:p>
            <a:r>
              <a:rPr lang="en-US" altLang="zh-CN" sz="2000" b="1">
                <a:latin typeface="+mj-lt"/>
              </a:rPr>
              <a:t>R details —— </a:t>
            </a:r>
            <a:r>
              <a:rPr lang="en-US" sz="2000" b="1">
                <a:solidFill>
                  <a:srgbClr val="0B1D3A"/>
                </a:solidFill>
                <a:latin typeface="+mj-lt"/>
                <a:ea typeface="Arial" pitchFamily="34" charset="-122"/>
                <a:cs typeface="Arial" pitchFamily="34" charset="-120"/>
              </a:rPr>
              <a:t>Anonymization</a:t>
            </a:r>
            <a:endParaRPr lang="en-CN" b="1">
              <a:latin typeface="+mj-lt"/>
            </a:endParaRPr>
          </a:p>
        </p:txBody>
      </p:sp>
      <p:sp>
        <p:nvSpPr>
          <p:cNvPr id="4" name="Content Placeholder 1">
            <a:extLst>
              <a:ext uri="{FF2B5EF4-FFF2-40B4-BE49-F238E27FC236}">
                <a16:creationId xmlns:a16="http://schemas.microsoft.com/office/drawing/2014/main" id="{9A5593A0-DED4-B42D-C489-25D43CB00C97}"/>
              </a:ext>
            </a:extLst>
          </p:cNvPr>
          <p:cNvSpPr txBox="1">
            <a:spLocks/>
          </p:cNvSpPr>
          <p:nvPr/>
        </p:nvSpPr>
        <p:spPr>
          <a:xfrm>
            <a:off x="5670596" y="1427517"/>
            <a:ext cx="1310478" cy="3559658"/>
          </a:xfrm>
          <a:prstGeom prst="rect">
            <a:avLst/>
          </a:prstGeom>
        </p:spPr>
        <p:txBody>
          <a:bodyPr>
            <a:noAutofit/>
          </a:bodyPr>
          <a:lstStyle>
            <a:lvl1pPr marL="0" indent="0" algn="l" defTabSz="914400" rtl="0" eaLnBrk="1" latinLnBrk="0" hangingPunct="1">
              <a:lnSpc>
                <a:spcPct val="100000"/>
              </a:lnSpc>
              <a:spcBef>
                <a:spcPts val="1000"/>
              </a:spcBef>
              <a:buClr>
                <a:schemeClr val="accent1"/>
              </a:buClr>
              <a:buFontTx/>
              <a:buNone/>
              <a:defRPr sz="1200" b="0" i="0" kern="1200">
                <a:solidFill>
                  <a:schemeClr val="tx1"/>
                </a:solidFill>
                <a:latin typeface="+mn-lt"/>
                <a:ea typeface="+mn-ea"/>
                <a:cs typeface="Noto Sans SC" panose="020B0200000000000000" pitchFamily="34" charset="-122"/>
              </a:defRPr>
            </a:lvl1pPr>
            <a:lvl2pPr marL="228600" indent="-228600" algn="l" defTabSz="914400" rtl="0" eaLnBrk="1" latinLnBrk="0" hangingPunct="1">
              <a:lnSpc>
                <a:spcPct val="100000"/>
              </a:lnSpc>
              <a:spcBef>
                <a:spcPts val="1200"/>
              </a:spcBef>
              <a:buClr>
                <a:schemeClr val="accent1"/>
              </a:buClr>
              <a:buFontTx/>
              <a:buBlip>
                <a:blip r:embed="rId3">
                  <a:extLst>
                    <a:ext uri="{96DAC541-7B7A-43D3-8B79-37D633B846F1}">
                      <asvg:svgBlip xmlns:asvg="http://schemas.microsoft.com/office/drawing/2016/SVG/main" r:embed="rId4"/>
                    </a:ext>
                  </a:extLst>
                </a:blip>
              </a:buBlip>
              <a:tabLst/>
              <a:defRPr sz="1100" b="0" i="0" kern="1200">
                <a:solidFill>
                  <a:schemeClr val="tx1"/>
                </a:solidFill>
                <a:latin typeface="+mn-lt"/>
                <a:ea typeface="+mn-ea"/>
                <a:cs typeface="Verdana" panose="020B0604030504040204" pitchFamily="34" charset="0"/>
              </a:defRPr>
            </a:lvl2pPr>
            <a:lvl3pPr marL="457200" indent="-228600" algn="l" defTabSz="914400" rtl="0" eaLnBrk="1" latinLnBrk="0" hangingPunct="1">
              <a:lnSpc>
                <a:spcPct val="100000"/>
              </a:lnSpc>
              <a:spcBef>
                <a:spcPts val="1200"/>
              </a:spcBef>
              <a:buClr>
                <a:schemeClr val="accent1"/>
              </a:buClr>
              <a:buSzPct val="50000"/>
              <a:buFontTx/>
              <a:buBlip>
                <a:blip r:embed="rId5">
                  <a:extLst>
                    <a:ext uri="{96DAC541-7B7A-43D3-8B79-37D633B846F1}">
                      <asvg:svgBlip xmlns:asvg="http://schemas.microsoft.com/office/drawing/2016/SVG/main" r:embed="rId6"/>
                    </a:ext>
                  </a:extLst>
                </a:blip>
              </a:buBlip>
              <a:tabLst/>
              <a:defRPr sz="1000" b="0" i="0" kern="1200">
                <a:solidFill>
                  <a:schemeClr val="tx1"/>
                </a:solidFill>
                <a:latin typeface="+mn-lt"/>
                <a:ea typeface="+mn-ea"/>
                <a:cs typeface="Verdana" panose="020B0604030504040204" pitchFamily="34" charset="0"/>
              </a:defRPr>
            </a:lvl3pPr>
            <a:lvl4pPr marL="685800" indent="-225425" algn="l" defTabSz="914400" rtl="0" eaLnBrk="1" latinLnBrk="0" hangingPunct="1">
              <a:lnSpc>
                <a:spcPct val="100000"/>
              </a:lnSpc>
              <a:spcBef>
                <a:spcPts val="1200"/>
              </a:spcBef>
              <a:buClr>
                <a:schemeClr val="accent1"/>
              </a:buClr>
              <a:buFont typeface="System Font Regular"/>
              <a:buChar char="–"/>
              <a:tabLst/>
              <a:defRPr sz="900" b="0" i="0" kern="1200">
                <a:solidFill>
                  <a:schemeClr val="tx1"/>
                </a:solidFill>
                <a:latin typeface="+mn-lt"/>
                <a:ea typeface="+mn-ea"/>
                <a:cs typeface="Verdana" panose="020B0604030504040204" pitchFamily="34" charset="0"/>
              </a:defRPr>
            </a:lvl4pPr>
            <a:lvl5pPr marL="914400" indent="-228600" algn="l" defTabSz="914400" rtl="0" eaLnBrk="1" latinLnBrk="0" hangingPunct="1">
              <a:lnSpc>
                <a:spcPct val="100000"/>
              </a:lnSpc>
              <a:spcBef>
                <a:spcPts val="1200"/>
              </a:spcBef>
              <a:buClr>
                <a:schemeClr val="accent1"/>
              </a:buClr>
              <a:buFont typeface="System Font Regular"/>
              <a:buChar char="◦"/>
              <a:tabLst/>
              <a:defRPr sz="900" b="0" i="0" kern="1200">
                <a:solidFill>
                  <a:schemeClr val="tx1"/>
                </a:solidFill>
                <a:latin typeface="+mn-lt"/>
                <a:ea typeface="+mn-ea"/>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685800" rtl="0" eaLnBrk="1" fontAlgn="auto" latinLnBrk="0" hangingPunct="1">
              <a:lnSpc>
                <a:spcPct val="140000"/>
              </a:lnSpc>
              <a:spcBef>
                <a:spcPts val="750"/>
              </a:spcBef>
              <a:spcAft>
                <a:spcPts val="0"/>
              </a:spcAft>
              <a:buClr>
                <a:srgbClr val="D62B1E"/>
              </a:buClr>
              <a:buSzTx/>
              <a:buFontTx/>
              <a:buNone/>
              <a:tabLst/>
              <a:defRPr/>
            </a:pPr>
            <a:endParaRPr kumimoji="0" lang="en-US" sz="1200" b="0" i="0" u="none" strike="noStrike" kern="1200" cap="none" spc="0" normalizeH="0" baseline="0" noProof="0">
              <a:ln>
                <a:noFill/>
              </a:ln>
              <a:solidFill>
                <a:srgbClr val="000000"/>
              </a:solidFill>
              <a:effectLst/>
              <a:uLnTx/>
              <a:uFillTx/>
              <a:latin typeface="Poppins"/>
              <a:ea typeface="Noto Sans SC"/>
            </a:endParaRPr>
          </a:p>
        </p:txBody>
      </p:sp>
      <p:pic>
        <p:nvPicPr>
          <p:cNvPr id="4098" name="Picture 2" descr="View uploaded image">
            <a:extLst>
              <a:ext uri="{FF2B5EF4-FFF2-40B4-BE49-F238E27FC236}">
                <a16:creationId xmlns:a16="http://schemas.microsoft.com/office/drawing/2014/main" id="{49C9054C-1F67-3DED-A46C-A98747888B9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1002" t="15452" r="10576" b="6326"/>
          <a:stretch>
            <a:fillRect/>
          </a:stretch>
        </p:blipFill>
        <p:spPr bwMode="auto">
          <a:xfrm>
            <a:off x="5006332" y="956233"/>
            <a:ext cx="2816868" cy="3956982"/>
          </a:xfrm>
          <a:prstGeom prst="rect">
            <a:avLst/>
          </a:prstGeom>
          <a:noFill/>
          <a:extLst>
            <a:ext uri="{909E8E84-426E-40DD-AFC4-6F175D3DCCD1}">
              <a14:hiddenFill xmlns:a14="http://schemas.microsoft.com/office/drawing/2010/main">
                <a:solidFill>
                  <a:srgbClr val="FFFFFF"/>
                </a:solidFill>
              </a14:hiddenFill>
            </a:ext>
          </a:extLst>
        </p:spPr>
      </p:pic>
      <p:sp>
        <p:nvSpPr>
          <p:cNvPr id="3" name="文本框 2">
            <a:extLst>
              <a:ext uri="{FF2B5EF4-FFF2-40B4-BE49-F238E27FC236}">
                <a16:creationId xmlns:a16="http://schemas.microsoft.com/office/drawing/2014/main" id="{767439E7-EA4C-6B1F-8A0E-9145EE5F8F02}"/>
              </a:ext>
            </a:extLst>
          </p:cNvPr>
          <p:cNvSpPr txBox="1"/>
          <p:nvPr/>
        </p:nvSpPr>
        <p:spPr>
          <a:xfrm>
            <a:off x="507812" y="1266152"/>
            <a:ext cx="4016376" cy="2930674"/>
          </a:xfrm>
          <a:prstGeom prst="rect">
            <a:avLst/>
          </a:prstGeom>
          <a:noFill/>
        </p:spPr>
        <p:txBody>
          <a:bodyPr wrap="square" rtlCol="0">
            <a:spAutoFit/>
          </a:bodyPr>
          <a:lstStyle/>
          <a:p>
            <a:pPr>
              <a:lnSpc>
                <a:spcPct val="150000"/>
              </a:lnSpc>
            </a:pPr>
            <a:r>
              <a:rPr lang="en-US" sz="1200">
                <a:solidFill>
                  <a:srgbClr val="2C3E50"/>
                </a:solidFill>
                <a:latin typeface="Poppins" panose="00000500000000000000" pitchFamily="2" charset="0"/>
                <a:cs typeface="Poppins" panose="00000500000000000000" pitchFamily="2" charset="0"/>
              </a:rPr>
              <a:t>Anonymization is performed independently for each dataset:</a:t>
            </a:r>
          </a:p>
          <a:p>
            <a:pPr>
              <a:lnSpc>
                <a:spcPct val="150000"/>
              </a:lnSpc>
            </a:pPr>
            <a:endParaRPr lang="en-US" sz="1200">
              <a:solidFill>
                <a:srgbClr val="2C3E50"/>
              </a:solidFill>
              <a:latin typeface="Poppins" panose="00000500000000000000" pitchFamily="2" charset="0"/>
              <a:cs typeface="Poppins" panose="00000500000000000000" pitchFamily="2" charset="0"/>
            </a:endParaRPr>
          </a:p>
          <a:p>
            <a:pPr marL="171450" indent="-171450">
              <a:lnSpc>
                <a:spcPct val="150000"/>
              </a:lnSpc>
              <a:buFont typeface="Arial" panose="020B0604020202020204" pitchFamily="34" charset="0"/>
              <a:buChar char="•"/>
            </a:pPr>
            <a:r>
              <a:rPr lang="en-US" sz="1100">
                <a:solidFill>
                  <a:srgbClr val="2C3E50"/>
                </a:solidFill>
                <a:latin typeface="Poppins" panose="00000500000000000000" pitchFamily="2" charset="0"/>
                <a:cs typeface="Poppins" panose="00000500000000000000" pitchFamily="2" charset="0"/>
              </a:rPr>
              <a:t>Different anonymization rules are used for </a:t>
            </a:r>
          </a:p>
          <a:p>
            <a:pPr>
              <a:lnSpc>
                <a:spcPct val="150000"/>
              </a:lnSpc>
            </a:pPr>
            <a:r>
              <a:rPr lang="en-US" sz="1100">
                <a:solidFill>
                  <a:srgbClr val="2C3E50"/>
                </a:solidFill>
                <a:latin typeface="Poppins" panose="00000500000000000000" pitchFamily="2" charset="0"/>
                <a:cs typeface="Poppins" panose="00000500000000000000" pitchFamily="2" charset="0"/>
              </a:rPr>
              <a:t>     numeric, character and date changes</a:t>
            </a:r>
          </a:p>
          <a:p>
            <a:pPr marL="171450" indent="-171450">
              <a:lnSpc>
                <a:spcPct val="150000"/>
              </a:lnSpc>
              <a:buFont typeface="Arial" panose="020B0604020202020204" pitchFamily="34" charset="0"/>
              <a:buChar char="•"/>
            </a:pPr>
            <a:endParaRPr lang="en-US" sz="1100">
              <a:solidFill>
                <a:srgbClr val="2C3E50"/>
              </a:solidFill>
              <a:latin typeface="Poppins" panose="00000500000000000000" pitchFamily="2" charset="0"/>
              <a:cs typeface="Poppins" panose="00000500000000000000" pitchFamily="2" charset="0"/>
            </a:endParaRPr>
          </a:p>
          <a:p>
            <a:pPr marL="171450" indent="-171450">
              <a:lnSpc>
                <a:spcPct val="150000"/>
              </a:lnSpc>
              <a:buFont typeface="Arial" panose="020B0604020202020204" pitchFamily="34" charset="0"/>
              <a:buChar char="•"/>
            </a:pPr>
            <a:r>
              <a:rPr lang="en-US" sz="1100">
                <a:solidFill>
                  <a:srgbClr val="2C3E50"/>
                </a:solidFill>
                <a:latin typeface="Poppins" panose="00000500000000000000" pitchFamily="2" charset="0"/>
                <a:cs typeface="Poppins" panose="00000500000000000000" pitchFamily="2" charset="0"/>
              </a:rPr>
              <a:t>Specify anonymity for specific variables </a:t>
            </a:r>
          </a:p>
          <a:p>
            <a:pPr>
              <a:lnSpc>
                <a:spcPct val="150000"/>
              </a:lnSpc>
            </a:pPr>
            <a:r>
              <a:rPr lang="en-US" sz="1100">
                <a:solidFill>
                  <a:srgbClr val="2C3E50"/>
                </a:solidFill>
                <a:latin typeface="Poppins" panose="00000500000000000000" pitchFamily="2" charset="0"/>
                <a:cs typeface="Poppins" panose="00000500000000000000" pitchFamily="2" charset="0"/>
              </a:rPr>
              <a:t>    (e.g. SUBJID/SITE)</a:t>
            </a:r>
          </a:p>
          <a:p>
            <a:pPr marL="171450" indent="-171450">
              <a:lnSpc>
                <a:spcPct val="150000"/>
              </a:lnSpc>
              <a:buFont typeface="Arial" panose="020B0604020202020204" pitchFamily="34" charset="0"/>
              <a:buChar char="•"/>
            </a:pPr>
            <a:endParaRPr lang="en-US" sz="1100">
              <a:solidFill>
                <a:srgbClr val="2C3E50"/>
              </a:solidFill>
              <a:latin typeface="Poppins" panose="00000500000000000000" pitchFamily="2" charset="0"/>
              <a:cs typeface="Poppins" panose="00000500000000000000" pitchFamily="2" charset="0"/>
            </a:endParaRPr>
          </a:p>
          <a:p>
            <a:pPr marL="171450" indent="-171450">
              <a:lnSpc>
                <a:spcPct val="150000"/>
              </a:lnSpc>
              <a:buFont typeface="Arial" panose="020B0604020202020204" pitchFamily="34" charset="0"/>
              <a:buChar char="•"/>
            </a:pPr>
            <a:r>
              <a:rPr lang="en-US" sz="1100">
                <a:solidFill>
                  <a:srgbClr val="2C3E50"/>
                </a:solidFill>
                <a:latin typeface="Poppins" panose="00000500000000000000" pitchFamily="2" charset="0"/>
                <a:cs typeface="Poppins" panose="00000500000000000000" pitchFamily="2" charset="0"/>
              </a:rPr>
              <a:t>After AI gets metadata and variable labels, determines which variables to anonymize.</a:t>
            </a:r>
            <a:endParaRPr lang="en-US" sz="1100">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16008807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010037-5CE9-6EC1-090D-52EB6EEDC6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7FEBBB-300D-83C8-3ECA-03144AD46689}"/>
              </a:ext>
            </a:extLst>
          </p:cNvPr>
          <p:cNvSpPr>
            <a:spLocks noGrp="1"/>
          </p:cNvSpPr>
          <p:nvPr>
            <p:ph type="title"/>
          </p:nvPr>
        </p:nvSpPr>
        <p:spPr>
          <a:xfrm>
            <a:off x="268753" y="354706"/>
            <a:ext cx="8602594" cy="307777"/>
          </a:xfrm>
        </p:spPr>
        <p:txBody>
          <a:bodyPr/>
          <a:lstStyle/>
          <a:p>
            <a:r>
              <a:rPr lang="en-US" altLang="zh-CN" sz="2000" b="1">
                <a:latin typeface="+mj-lt"/>
              </a:rPr>
              <a:t>R details —— </a:t>
            </a:r>
            <a:r>
              <a:rPr lang="en-US" sz="2000" b="1">
                <a:solidFill>
                  <a:srgbClr val="0B1D3A"/>
                </a:solidFill>
                <a:latin typeface="+mj-lt"/>
                <a:ea typeface="Arial" pitchFamily="34" charset="-122"/>
                <a:cs typeface="Arial" pitchFamily="34" charset="-120"/>
              </a:rPr>
              <a:t>Session setup</a:t>
            </a:r>
            <a:endParaRPr lang="en-CN" b="1">
              <a:latin typeface="+mj-lt"/>
            </a:endParaRPr>
          </a:p>
        </p:txBody>
      </p:sp>
      <p:sp>
        <p:nvSpPr>
          <p:cNvPr id="4" name="Content Placeholder 1">
            <a:extLst>
              <a:ext uri="{FF2B5EF4-FFF2-40B4-BE49-F238E27FC236}">
                <a16:creationId xmlns:a16="http://schemas.microsoft.com/office/drawing/2014/main" id="{EB84080E-A38F-B180-097C-D4993C1CF3B4}"/>
              </a:ext>
            </a:extLst>
          </p:cNvPr>
          <p:cNvSpPr txBox="1">
            <a:spLocks/>
          </p:cNvSpPr>
          <p:nvPr/>
        </p:nvSpPr>
        <p:spPr>
          <a:xfrm>
            <a:off x="5670596" y="1427517"/>
            <a:ext cx="1310478" cy="3559658"/>
          </a:xfrm>
          <a:prstGeom prst="rect">
            <a:avLst/>
          </a:prstGeom>
        </p:spPr>
        <p:txBody>
          <a:bodyPr>
            <a:noAutofit/>
          </a:bodyPr>
          <a:lstStyle>
            <a:lvl1pPr marL="0" indent="0" algn="l" defTabSz="914400" rtl="0" eaLnBrk="1" latinLnBrk="0" hangingPunct="1">
              <a:lnSpc>
                <a:spcPct val="100000"/>
              </a:lnSpc>
              <a:spcBef>
                <a:spcPts val="1000"/>
              </a:spcBef>
              <a:buClr>
                <a:schemeClr val="accent1"/>
              </a:buClr>
              <a:buFontTx/>
              <a:buNone/>
              <a:defRPr sz="1200" b="0" i="0" kern="1200">
                <a:solidFill>
                  <a:schemeClr val="tx1"/>
                </a:solidFill>
                <a:latin typeface="+mn-lt"/>
                <a:ea typeface="+mn-ea"/>
                <a:cs typeface="Noto Sans SC" panose="020B0200000000000000" pitchFamily="34" charset="-122"/>
              </a:defRPr>
            </a:lvl1pPr>
            <a:lvl2pPr marL="228600" indent="-228600" algn="l" defTabSz="914400" rtl="0" eaLnBrk="1" latinLnBrk="0" hangingPunct="1">
              <a:lnSpc>
                <a:spcPct val="100000"/>
              </a:lnSpc>
              <a:spcBef>
                <a:spcPts val="1200"/>
              </a:spcBef>
              <a:buClr>
                <a:schemeClr val="accent1"/>
              </a:buClr>
              <a:buFontTx/>
              <a:buBlip>
                <a:blip r:embed="rId3">
                  <a:extLst>
                    <a:ext uri="{96DAC541-7B7A-43D3-8B79-37D633B846F1}">
                      <asvg:svgBlip xmlns:asvg="http://schemas.microsoft.com/office/drawing/2016/SVG/main" r:embed="rId4"/>
                    </a:ext>
                  </a:extLst>
                </a:blip>
              </a:buBlip>
              <a:tabLst/>
              <a:defRPr sz="1100" b="0" i="0" kern="1200">
                <a:solidFill>
                  <a:schemeClr val="tx1"/>
                </a:solidFill>
                <a:latin typeface="+mn-lt"/>
                <a:ea typeface="+mn-ea"/>
                <a:cs typeface="Verdana" panose="020B0604030504040204" pitchFamily="34" charset="0"/>
              </a:defRPr>
            </a:lvl2pPr>
            <a:lvl3pPr marL="457200" indent="-228600" algn="l" defTabSz="914400" rtl="0" eaLnBrk="1" latinLnBrk="0" hangingPunct="1">
              <a:lnSpc>
                <a:spcPct val="100000"/>
              </a:lnSpc>
              <a:spcBef>
                <a:spcPts val="1200"/>
              </a:spcBef>
              <a:buClr>
                <a:schemeClr val="accent1"/>
              </a:buClr>
              <a:buSzPct val="50000"/>
              <a:buFontTx/>
              <a:buBlip>
                <a:blip r:embed="rId5">
                  <a:extLst>
                    <a:ext uri="{96DAC541-7B7A-43D3-8B79-37D633B846F1}">
                      <asvg:svgBlip xmlns:asvg="http://schemas.microsoft.com/office/drawing/2016/SVG/main" r:embed="rId6"/>
                    </a:ext>
                  </a:extLst>
                </a:blip>
              </a:buBlip>
              <a:tabLst/>
              <a:defRPr sz="1000" b="0" i="0" kern="1200">
                <a:solidFill>
                  <a:schemeClr val="tx1"/>
                </a:solidFill>
                <a:latin typeface="+mn-lt"/>
                <a:ea typeface="+mn-ea"/>
                <a:cs typeface="Verdana" panose="020B0604030504040204" pitchFamily="34" charset="0"/>
              </a:defRPr>
            </a:lvl3pPr>
            <a:lvl4pPr marL="685800" indent="-225425" algn="l" defTabSz="914400" rtl="0" eaLnBrk="1" latinLnBrk="0" hangingPunct="1">
              <a:lnSpc>
                <a:spcPct val="100000"/>
              </a:lnSpc>
              <a:spcBef>
                <a:spcPts val="1200"/>
              </a:spcBef>
              <a:buClr>
                <a:schemeClr val="accent1"/>
              </a:buClr>
              <a:buFont typeface="System Font Regular"/>
              <a:buChar char="–"/>
              <a:tabLst/>
              <a:defRPr sz="900" b="0" i="0" kern="1200">
                <a:solidFill>
                  <a:schemeClr val="tx1"/>
                </a:solidFill>
                <a:latin typeface="+mn-lt"/>
                <a:ea typeface="+mn-ea"/>
                <a:cs typeface="Verdana" panose="020B0604030504040204" pitchFamily="34" charset="0"/>
              </a:defRPr>
            </a:lvl4pPr>
            <a:lvl5pPr marL="914400" indent="-228600" algn="l" defTabSz="914400" rtl="0" eaLnBrk="1" latinLnBrk="0" hangingPunct="1">
              <a:lnSpc>
                <a:spcPct val="100000"/>
              </a:lnSpc>
              <a:spcBef>
                <a:spcPts val="1200"/>
              </a:spcBef>
              <a:buClr>
                <a:schemeClr val="accent1"/>
              </a:buClr>
              <a:buFont typeface="System Font Regular"/>
              <a:buChar char="◦"/>
              <a:tabLst/>
              <a:defRPr sz="900" b="0" i="0" kern="1200">
                <a:solidFill>
                  <a:schemeClr val="tx1"/>
                </a:solidFill>
                <a:latin typeface="+mn-lt"/>
                <a:ea typeface="+mn-ea"/>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685800" rtl="0" eaLnBrk="1" fontAlgn="auto" latinLnBrk="0" hangingPunct="1">
              <a:lnSpc>
                <a:spcPct val="140000"/>
              </a:lnSpc>
              <a:spcBef>
                <a:spcPts val="750"/>
              </a:spcBef>
              <a:spcAft>
                <a:spcPts val="0"/>
              </a:spcAft>
              <a:buClr>
                <a:srgbClr val="D62B1E"/>
              </a:buClr>
              <a:buSzTx/>
              <a:buFontTx/>
              <a:buNone/>
              <a:tabLst/>
              <a:defRPr/>
            </a:pPr>
            <a:endParaRPr kumimoji="0" lang="en-US" sz="1200" b="0" i="0" u="none" strike="noStrike" kern="1200" cap="none" spc="0" normalizeH="0" baseline="0" noProof="0">
              <a:ln>
                <a:noFill/>
              </a:ln>
              <a:solidFill>
                <a:srgbClr val="000000"/>
              </a:solidFill>
              <a:effectLst/>
              <a:uLnTx/>
              <a:uFillTx/>
              <a:latin typeface="Poppins"/>
              <a:ea typeface="Noto Sans SC"/>
            </a:endParaRPr>
          </a:p>
        </p:txBody>
      </p:sp>
      <p:sp>
        <p:nvSpPr>
          <p:cNvPr id="5" name="文本框 4">
            <a:extLst>
              <a:ext uri="{FF2B5EF4-FFF2-40B4-BE49-F238E27FC236}">
                <a16:creationId xmlns:a16="http://schemas.microsoft.com/office/drawing/2014/main" id="{9AB99816-BDCD-37A9-ECCB-E21BD2D03151}"/>
              </a:ext>
            </a:extLst>
          </p:cNvPr>
          <p:cNvSpPr txBox="1"/>
          <p:nvPr/>
        </p:nvSpPr>
        <p:spPr>
          <a:xfrm>
            <a:off x="268753" y="1470356"/>
            <a:ext cx="3694431" cy="2861424"/>
          </a:xfrm>
          <a:prstGeom prst="rect">
            <a:avLst/>
          </a:prstGeom>
          <a:noFill/>
        </p:spPr>
        <p:txBody>
          <a:bodyPr wrap="square" rtlCol="0">
            <a:spAutoFit/>
          </a:bodyPr>
          <a:lstStyle/>
          <a:p>
            <a:pPr marL="171450" indent="-171450">
              <a:lnSpc>
                <a:spcPct val="150000"/>
              </a:lnSpc>
              <a:buFont typeface="Arial" panose="020B0604020202020204" pitchFamily="34" charset="0"/>
              <a:buChar char="•"/>
            </a:pPr>
            <a:r>
              <a:rPr lang="en-US" sz="1100" b="1">
                <a:solidFill>
                  <a:srgbClr val="2C3E50"/>
                </a:solidFill>
                <a:latin typeface="Poppins" panose="00000500000000000000" pitchFamily="2" charset="0"/>
                <a:cs typeface="Poppins" panose="00000500000000000000" pitchFamily="2" charset="0"/>
              </a:rPr>
              <a:t>Isolation</a:t>
            </a:r>
            <a:r>
              <a:rPr lang="en-US" sz="1100">
                <a:solidFill>
                  <a:srgbClr val="2C3E50"/>
                </a:solidFill>
                <a:latin typeface="Poppins" panose="00000500000000000000" pitchFamily="2" charset="0"/>
                <a:cs typeface="Poppins" panose="00000500000000000000" pitchFamily="2" charset="0"/>
              </a:rPr>
              <a:t>: Code execution does not affect external environments or real data.</a:t>
            </a:r>
          </a:p>
          <a:p>
            <a:pPr marL="171450" indent="-171450">
              <a:lnSpc>
                <a:spcPct val="150000"/>
              </a:lnSpc>
              <a:buFont typeface="Arial" panose="020B0604020202020204" pitchFamily="34" charset="0"/>
              <a:buChar char="•"/>
            </a:pPr>
            <a:endParaRPr lang="en-US" sz="1100">
              <a:solidFill>
                <a:srgbClr val="2C3E50"/>
              </a:solidFill>
              <a:latin typeface="Poppins" panose="00000500000000000000" pitchFamily="2" charset="0"/>
              <a:cs typeface="Poppins" panose="00000500000000000000" pitchFamily="2" charset="0"/>
            </a:endParaRPr>
          </a:p>
          <a:p>
            <a:pPr marL="171450" indent="-171450">
              <a:lnSpc>
                <a:spcPct val="150000"/>
              </a:lnSpc>
              <a:buFont typeface="Arial" panose="020B0604020202020204" pitchFamily="34" charset="0"/>
              <a:buChar char="•"/>
            </a:pPr>
            <a:r>
              <a:rPr lang="en-US" sz="1100" b="1">
                <a:solidFill>
                  <a:srgbClr val="2C3E50"/>
                </a:solidFill>
                <a:latin typeface="Poppins" panose="00000500000000000000" pitchFamily="2" charset="0"/>
                <a:cs typeface="Poppins" panose="00000500000000000000" pitchFamily="2" charset="0"/>
              </a:rPr>
              <a:t>Security</a:t>
            </a:r>
            <a:r>
              <a:rPr lang="en-US" sz="1100">
                <a:solidFill>
                  <a:srgbClr val="2C3E50"/>
                </a:solidFill>
                <a:latin typeface="Poppins" panose="00000500000000000000" pitchFamily="2" charset="0"/>
                <a:cs typeface="Poppins" panose="00000500000000000000" pitchFamily="2" charset="0"/>
              </a:rPr>
              <a:t>: Enforcing a function </a:t>
            </a:r>
            <a:r>
              <a:rPr lang="en-US" sz="1100" b="1">
                <a:solidFill>
                  <a:srgbClr val="2C3E50"/>
                </a:solidFill>
                <a:latin typeface="Poppins" panose="00000500000000000000" pitchFamily="2" charset="0"/>
                <a:cs typeface="Poppins" panose="00000500000000000000" pitchFamily="2" charset="0"/>
              </a:rPr>
              <a:t>whitelist</a:t>
            </a:r>
            <a:r>
              <a:rPr lang="en-US" sz="1100">
                <a:solidFill>
                  <a:srgbClr val="2C3E50"/>
                </a:solidFill>
                <a:latin typeface="Poppins" panose="00000500000000000000" pitchFamily="2" charset="0"/>
                <a:cs typeface="Poppins" panose="00000500000000000000" pitchFamily="2" charset="0"/>
              </a:rPr>
              <a:t> and blocking high-risk operations.</a:t>
            </a:r>
          </a:p>
          <a:p>
            <a:pPr marL="171450" indent="-171450">
              <a:lnSpc>
                <a:spcPct val="150000"/>
              </a:lnSpc>
              <a:buFont typeface="Arial" panose="020B0604020202020204" pitchFamily="34" charset="0"/>
              <a:buChar char="•"/>
            </a:pPr>
            <a:endParaRPr lang="en-US" sz="1100">
              <a:solidFill>
                <a:srgbClr val="2C3E50"/>
              </a:solidFill>
              <a:latin typeface="Poppins" panose="00000500000000000000" pitchFamily="2" charset="0"/>
              <a:cs typeface="Poppins" panose="00000500000000000000" pitchFamily="2" charset="0"/>
            </a:endParaRPr>
          </a:p>
          <a:p>
            <a:pPr marL="171450" indent="-171450">
              <a:lnSpc>
                <a:spcPct val="150000"/>
              </a:lnSpc>
              <a:buFont typeface="Arial" panose="020B0604020202020204" pitchFamily="34" charset="0"/>
              <a:buChar char="•"/>
            </a:pPr>
            <a:r>
              <a:rPr lang="en-US" sz="1100" b="1">
                <a:solidFill>
                  <a:srgbClr val="2C3E50"/>
                </a:solidFill>
                <a:latin typeface="Poppins" panose="00000500000000000000" pitchFamily="2" charset="0"/>
                <a:cs typeface="Poppins" panose="00000500000000000000" pitchFamily="2" charset="0"/>
              </a:rPr>
              <a:t>Control</a:t>
            </a:r>
            <a:r>
              <a:rPr lang="en-US" sz="1100">
                <a:solidFill>
                  <a:srgbClr val="2C3E50"/>
                </a:solidFill>
                <a:latin typeface="Poppins" panose="00000500000000000000" pitchFamily="2" charset="0"/>
                <a:cs typeface="Poppins" panose="00000500000000000000" pitchFamily="2" charset="0"/>
              </a:rPr>
              <a:t>: Captures all outputs, enabling users to debug and edit code.</a:t>
            </a:r>
          </a:p>
          <a:p>
            <a:pPr marL="171450" indent="-171450">
              <a:lnSpc>
                <a:spcPct val="150000"/>
              </a:lnSpc>
              <a:buFont typeface="Arial" panose="020B0604020202020204" pitchFamily="34" charset="0"/>
              <a:buChar char="•"/>
            </a:pPr>
            <a:endParaRPr lang="en-US" sz="1100">
              <a:solidFill>
                <a:srgbClr val="2C3E50"/>
              </a:solidFill>
              <a:latin typeface="Poppins" panose="00000500000000000000" pitchFamily="2" charset="0"/>
              <a:cs typeface="Poppins" panose="00000500000000000000" pitchFamily="2" charset="0"/>
            </a:endParaRPr>
          </a:p>
          <a:p>
            <a:pPr marL="171450" indent="-171450">
              <a:lnSpc>
                <a:spcPct val="150000"/>
              </a:lnSpc>
              <a:buFont typeface="Arial" panose="020B0604020202020204" pitchFamily="34" charset="0"/>
              <a:buChar char="•"/>
            </a:pPr>
            <a:r>
              <a:rPr lang="en-US" sz="1100" b="1">
                <a:solidFill>
                  <a:srgbClr val="2C3E50"/>
                </a:solidFill>
                <a:latin typeface="Poppins" panose="00000500000000000000" pitchFamily="2" charset="0"/>
                <a:cs typeface="Poppins" panose="00000500000000000000" pitchFamily="2" charset="0"/>
              </a:rPr>
              <a:t>Resource Protection</a:t>
            </a:r>
            <a:r>
              <a:rPr lang="en-US" sz="1100">
                <a:solidFill>
                  <a:srgbClr val="2C3E50"/>
                </a:solidFill>
                <a:latin typeface="Poppins" panose="00000500000000000000" pitchFamily="2" charset="0"/>
                <a:cs typeface="Poppins" panose="00000500000000000000" pitchFamily="2" charset="0"/>
              </a:rPr>
              <a:t>: enforcing a timeout mechanism.</a:t>
            </a:r>
            <a:endParaRPr lang="en-US" sz="1050">
              <a:latin typeface="Poppins" panose="00000500000000000000" pitchFamily="2" charset="0"/>
              <a:cs typeface="Poppins" panose="00000500000000000000" pitchFamily="2" charset="0"/>
            </a:endParaRPr>
          </a:p>
        </p:txBody>
      </p:sp>
      <p:pic>
        <p:nvPicPr>
          <p:cNvPr id="5124" name="Picture 4" descr="View uploaded image">
            <a:extLst>
              <a:ext uri="{FF2B5EF4-FFF2-40B4-BE49-F238E27FC236}">
                <a16:creationId xmlns:a16="http://schemas.microsoft.com/office/drawing/2014/main" id="{EE5B32FA-6378-CF17-4D63-C5C25DA813C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9051"/>
          <a:stretch>
            <a:fillRect/>
          </a:stretch>
        </p:blipFill>
        <p:spPr bwMode="auto">
          <a:xfrm>
            <a:off x="4046657" y="1427517"/>
            <a:ext cx="4913718" cy="2947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96020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CE9DF9-54DD-D85A-88BE-3A7827C66A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C7F1AB-7D5D-C271-5CF5-0D59C8811262}"/>
              </a:ext>
            </a:extLst>
          </p:cNvPr>
          <p:cNvSpPr>
            <a:spLocks noGrp="1"/>
          </p:cNvSpPr>
          <p:nvPr>
            <p:ph type="title"/>
          </p:nvPr>
        </p:nvSpPr>
        <p:spPr/>
        <p:txBody>
          <a:bodyPr/>
          <a:lstStyle/>
          <a:p>
            <a:pPr algn="l"/>
            <a:r>
              <a:rPr lang="en-US" altLang="zh-CN" sz="2000" b="1">
                <a:latin typeface="Poppins Medium" panose="00000600000000000000" pitchFamily="2" charset="0"/>
                <a:cs typeface="Poppins Medium" panose="00000600000000000000" pitchFamily="2" charset="0"/>
              </a:rPr>
              <a:t>R shiny demo</a:t>
            </a:r>
            <a:endParaRPr lang="en-CN" sz="2000" b="1">
              <a:latin typeface="Poppins Medium" panose="00000600000000000000" pitchFamily="2" charset="0"/>
              <a:cs typeface="Poppins Medium" panose="00000600000000000000" pitchFamily="2" charset="0"/>
            </a:endParaRPr>
          </a:p>
        </p:txBody>
      </p:sp>
      <p:sp>
        <p:nvSpPr>
          <p:cNvPr id="4" name="Content Placeholder 1">
            <a:extLst>
              <a:ext uri="{FF2B5EF4-FFF2-40B4-BE49-F238E27FC236}">
                <a16:creationId xmlns:a16="http://schemas.microsoft.com/office/drawing/2014/main" id="{261DA404-CAD1-F3DB-2A0A-867BD25F3B48}"/>
              </a:ext>
            </a:extLst>
          </p:cNvPr>
          <p:cNvSpPr txBox="1">
            <a:spLocks/>
          </p:cNvSpPr>
          <p:nvPr/>
        </p:nvSpPr>
        <p:spPr>
          <a:xfrm>
            <a:off x="5670596" y="1427517"/>
            <a:ext cx="1310478" cy="3559658"/>
          </a:xfrm>
          <a:prstGeom prst="rect">
            <a:avLst/>
          </a:prstGeom>
        </p:spPr>
        <p:txBody>
          <a:bodyPr>
            <a:noAutofit/>
          </a:bodyPr>
          <a:lstStyle>
            <a:lvl1pPr marL="0" indent="0" algn="l" defTabSz="914400" rtl="0" eaLnBrk="1" latinLnBrk="0" hangingPunct="1">
              <a:lnSpc>
                <a:spcPct val="100000"/>
              </a:lnSpc>
              <a:spcBef>
                <a:spcPts val="1000"/>
              </a:spcBef>
              <a:buClr>
                <a:schemeClr val="accent1"/>
              </a:buClr>
              <a:buFontTx/>
              <a:buNone/>
              <a:defRPr sz="1200" b="0" i="0" kern="1200">
                <a:solidFill>
                  <a:schemeClr val="tx1"/>
                </a:solidFill>
                <a:latin typeface="+mn-lt"/>
                <a:ea typeface="+mn-ea"/>
                <a:cs typeface="Noto Sans SC" panose="020B0200000000000000" pitchFamily="34" charset="-122"/>
              </a:defRPr>
            </a:lvl1pPr>
            <a:lvl2pPr marL="228600" indent="-228600" algn="l" defTabSz="914400" rtl="0" eaLnBrk="1" latinLnBrk="0" hangingPunct="1">
              <a:lnSpc>
                <a:spcPct val="100000"/>
              </a:lnSpc>
              <a:spcBef>
                <a:spcPts val="1200"/>
              </a:spcBef>
              <a:buClr>
                <a:schemeClr val="accent1"/>
              </a:buClr>
              <a:buFontTx/>
              <a:buBlip>
                <a:blip r:embed="rId5">
                  <a:extLst>
                    <a:ext uri="{96DAC541-7B7A-43D3-8B79-37D633B846F1}">
                      <asvg:svgBlip xmlns:asvg="http://schemas.microsoft.com/office/drawing/2016/SVG/main" r:embed="rId6"/>
                    </a:ext>
                  </a:extLst>
                </a:blip>
              </a:buBlip>
              <a:tabLst/>
              <a:defRPr sz="1100" b="0" i="0" kern="1200">
                <a:solidFill>
                  <a:schemeClr val="tx1"/>
                </a:solidFill>
                <a:latin typeface="+mn-lt"/>
                <a:ea typeface="+mn-ea"/>
                <a:cs typeface="Verdana" panose="020B0604030504040204" pitchFamily="34" charset="0"/>
              </a:defRPr>
            </a:lvl2pPr>
            <a:lvl3pPr marL="457200" indent="-228600" algn="l" defTabSz="914400" rtl="0" eaLnBrk="1" latinLnBrk="0" hangingPunct="1">
              <a:lnSpc>
                <a:spcPct val="100000"/>
              </a:lnSpc>
              <a:spcBef>
                <a:spcPts val="1200"/>
              </a:spcBef>
              <a:buClr>
                <a:schemeClr val="accent1"/>
              </a:buClr>
              <a:buSzPct val="50000"/>
              <a:buFontTx/>
              <a:buBlip>
                <a:blip r:embed="rId7">
                  <a:extLst>
                    <a:ext uri="{96DAC541-7B7A-43D3-8B79-37D633B846F1}">
                      <asvg:svgBlip xmlns:asvg="http://schemas.microsoft.com/office/drawing/2016/SVG/main" r:embed="rId8"/>
                    </a:ext>
                  </a:extLst>
                </a:blip>
              </a:buBlip>
              <a:tabLst/>
              <a:defRPr sz="1000" b="0" i="0" kern="1200">
                <a:solidFill>
                  <a:schemeClr val="tx1"/>
                </a:solidFill>
                <a:latin typeface="+mn-lt"/>
                <a:ea typeface="+mn-ea"/>
                <a:cs typeface="Verdana" panose="020B0604030504040204" pitchFamily="34" charset="0"/>
              </a:defRPr>
            </a:lvl3pPr>
            <a:lvl4pPr marL="685800" indent="-225425" algn="l" defTabSz="914400" rtl="0" eaLnBrk="1" latinLnBrk="0" hangingPunct="1">
              <a:lnSpc>
                <a:spcPct val="100000"/>
              </a:lnSpc>
              <a:spcBef>
                <a:spcPts val="1200"/>
              </a:spcBef>
              <a:buClr>
                <a:schemeClr val="accent1"/>
              </a:buClr>
              <a:buFont typeface="System Font Regular"/>
              <a:buChar char="–"/>
              <a:tabLst/>
              <a:defRPr sz="900" b="0" i="0" kern="1200">
                <a:solidFill>
                  <a:schemeClr val="tx1"/>
                </a:solidFill>
                <a:latin typeface="+mn-lt"/>
                <a:ea typeface="+mn-ea"/>
                <a:cs typeface="Verdana" panose="020B0604030504040204" pitchFamily="34" charset="0"/>
              </a:defRPr>
            </a:lvl4pPr>
            <a:lvl5pPr marL="914400" indent="-228600" algn="l" defTabSz="914400" rtl="0" eaLnBrk="1" latinLnBrk="0" hangingPunct="1">
              <a:lnSpc>
                <a:spcPct val="100000"/>
              </a:lnSpc>
              <a:spcBef>
                <a:spcPts val="1200"/>
              </a:spcBef>
              <a:buClr>
                <a:schemeClr val="accent1"/>
              </a:buClr>
              <a:buFont typeface="System Font Regular"/>
              <a:buChar char="◦"/>
              <a:tabLst/>
              <a:defRPr sz="900" b="0" i="0" kern="1200">
                <a:solidFill>
                  <a:schemeClr val="tx1"/>
                </a:solidFill>
                <a:latin typeface="+mn-lt"/>
                <a:ea typeface="+mn-ea"/>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a:lnSpc>
                <a:spcPct val="140000"/>
              </a:lnSpc>
              <a:spcBef>
                <a:spcPts val="750"/>
              </a:spcBef>
              <a:buClr>
                <a:srgbClr val="D62B1E"/>
              </a:buClr>
            </a:pPr>
            <a:endParaRPr lang="en-US">
              <a:solidFill>
                <a:srgbClr val="000000"/>
              </a:solidFill>
              <a:latin typeface="Poppins"/>
              <a:ea typeface="Noto Sans SC"/>
            </a:endParaRPr>
          </a:p>
        </p:txBody>
      </p:sp>
      <p:pic>
        <p:nvPicPr>
          <p:cNvPr id="3" name="haomin">
            <a:hlinkClick r:id="" action="ppaction://media"/>
            <a:extLst>
              <a:ext uri="{FF2B5EF4-FFF2-40B4-BE49-F238E27FC236}">
                <a16:creationId xmlns:a16="http://schemas.microsoft.com/office/drawing/2014/main" id="{94CDC96E-F67C-D6A4-C106-5B81BE1525AB}"/>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369606" y="703248"/>
            <a:ext cx="8180460" cy="4046788"/>
          </a:xfrm>
          <a:prstGeom prst="rect">
            <a:avLst/>
          </a:prstGeom>
        </p:spPr>
      </p:pic>
    </p:spTree>
    <p:extLst>
      <p:ext uri="{BB962C8B-B14F-4D97-AF65-F5344CB8AC3E}">
        <p14:creationId xmlns:p14="http://schemas.microsoft.com/office/powerpoint/2010/main" val="635923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1CE7F1-9ACA-4701-0692-AD5D0A8AD8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47C8B2-16B2-F1FA-D12C-E09236F4C6CF}"/>
              </a:ext>
            </a:extLst>
          </p:cNvPr>
          <p:cNvSpPr>
            <a:spLocks noGrp="1"/>
          </p:cNvSpPr>
          <p:nvPr>
            <p:ph type="title"/>
          </p:nvPr>
        </p:nvSpPr>
        <p:spPr/>
        <p:txBody>
          <a:bodyPr/>
          <a:lstStyle/>
          <a:p>
            <a:pPr algn="l"/>
            <a:r>
              <a:rPr lang="en-US" altLang="zh-CN" sz="2000" b="1">
                <a:latin typeface="Poppins Medium" panose="00000600000000000000" pitchFamily="2" charset="0"/>
                <a:cs typeface="Poppins Medium" panose="00000600000000000000" pitchFamily="2" charset="0"/>
              </a:rPr>
              <a:t>Why Databricks?</a:t>
            </a:r>
          </a:p>
        </p:txBody>
      </p:sp>
      <p:sp>
        <p:nvSpPr>
          <p:cNvPr id="4" name="Content Placeholder 1">
            <a:extLst>
              <a:ext uri="{FF2B5EF4-FFF2-40B4-BE49-F238E27FC236}">
                <a16:creationId xmlns:a16="http://schemas.microsoft.com/office/drawing/2014/main" id="{97393B37-B7EC-B469-2EEE-6049A6234201}"/>
              </a:ext>
            </a:extLst>
          </p:cNvPr>
          <p:cNvSpPr txBox="1">
            <a:spLocks/>
          </p:cNvSpPr>
          <p:nvPr/>
        </p:nvSpPr>
        <p:spPr>
          <a:xfrm>
            <a:off x="5670596" y="1427517"/>
            <a:ext cx="1310478" cy="3559658"/>
          </a:xfrm>
          <a:prstGeom prst="rect">
            <a:avLst/>
          </a:prstGeom>
        </p:spPr>
        <p:txBody>
          <a:bodyPr>
            <a:noAutofit/>
          </a:bodyPr>
          <a:lstStyle>
            <a:lvl1pPr marL="0" indent="0" algn="l" defTabSz="914400" rtl="0" eaLnBrk="1" latinLnBrk="0" hangingPunct="1">
              <a:lnSpc>
                <a:spcPct val="100000"/>
              </a:lnSpc>
              <a:spcBef>
                <a:spcPts val="1000"/>
              </a:spcBef>
              <a:buClr>
                <a:schemeClr val="accent1"/>
              </a:buClr>
              <a:buFontTx/>
              <a:buNone/>
              <a:defRPr sz="1200" b="0" i="0" kern="1200">
                <a:solidFill>
                  <a:schemeClr val="tx1"/>
                </a:solidFill>
                <a:latin typeface="+mn-lt"/>
                <a:ea typeface="+mn-ea"/>
                <a:cs typeface="Noto Sans SC" panose="020B0200000000000000" pitchFamily="34" charset="-122"/>
              </a:defRPr>
            </a:lvl1pPr>
            <a:lvl2pPr marL="228600" indent="-228600" algn="l" defTabSz="914400" rtl="0" eaLnBrk="1" latinLnBrk="0" hangingPunct="1">
              <a:lnSpc>
                <a:spcPct val="100000"/>
              </a:lnSpc>
              <a:spcBef>
                <a:spcPts val="1200"/>
              </a:spcBef>
              <a:buClr>
                <a:schemeClr val="accent1"/>
              </a:buClr>
              <a:buFontTx/>
              <a:buBlip>
                <a:blip r:embed="rId3">
                  <a:extLst>
                    <a:ext uri="{96DAC541-7B7A-43D3-8B79-37D633B846F1}">
                      <asvg:svgBlip xmlns:asvg="http://schemas.microsoft.com/office/drawing/2016/SVG/main" r:embed="rId4"/>
                    </a:ext>
                  </a:extLst>
                </a:blip>
              </a:buBlip>
              <a:tabLst/>
              <a:defRPr sz="1100" b="0" i="0" kern="1200">
                <a:solidFill>
                  <a:schemeClr val="tx1"/>
                </a:solidFill>
                <a:latin typeface="+mn-lt"/>
                <a:ea typeface="+mn-ea"/>
                <a:cs typeface="Verdana" panose="020B0604030504040204" pitchFamily="34" charset="0"/>
              </a:defRPr>
            </a:lvl2pPr>
            <a:lvl3pPr marL="457200" indent="-228600" algn="l" defTabSz="914400" rtl="0" eaLnBrk="1" latinLnBrk="0" hangingPunct="1">
              <a:lnSpc>
                <a:spcPct val="100000"/>
              </a:lnSpc>
              <a:spcBef>
                <a:spcPts val="1200"/>
              </a:spcBef>
              <a:buClr>
                <a:schemeClr val="accent1"/>
              </a:buClr>
              <a:buSzPct val="50000"/>
              <a:buFontTx/>
              <a:buBlip>
                <a:blip r:embed="rId5">
                  <a:extLst>
                    <a:ext uri="{96DAC541-7B7A-43D3-8B79-37D633B846F1}">
                      <asvg:svgBlip xmlns:asvg="http://schemas.microsoft.com/office/drawing/2016/SVG/main" r:embed="rId6"/>
                    </a:ext>
                  </a:extLst>
                </a:blip>
              </a:buBlip>
              <a:tabLst/>
              <a:defRPr sz="1000" b="0" i="0" kern="1200">
                <a:solidFill>
                  <a:schemeClr val="tx1"/>
                </a:solidFill>
                <a:latin typeface="+mn-lt"/>
                <a:ea typeface="+mn-ea"/>
                <a:cs typeface="Verdana" panose="020B0604030504040204" pitchFamily="34" charset="0"/>
              </a:defRPr>
            </a:lvl3pPr>
            <a:lvl4pPr marL="685800" indent="-225425" algn="l" defTabSz="914400" rtl="0" eaLnBrk="1" latinLnBrk="0" hangingPunct="1">
              <a:lnSpc>
                <a:spcPct val="100000"/>
              </a:lnSpc>
              <a:spcBef>
                <a:spcPts val="1200"/>
              </a:spcBef>
              <a:buClr>
                <a:schemeClr val="accent1"/>
              </a:buClr>
              <a:buFont typeface="System Font Regular"/>
              <a:buChar char="–"/>
              <a:tabLst/>
              <a:defRPr sz="900" b="0" i="0" kern="1200">
                <a:solidFill>
                  <a:schemeClr val="tx1"/>
                </a:solidFill>
                <a:latin typeface="+mn-lt"/>
                <a:ea typeface="+mn-ea"/>
                <a:cs typeface="Verdana" panose="020B0604030504040204" pitchFamily="34" charset="0"/>
              </a:defRPr>
            </a:lvl4pPr>
            <a:lvl5pPr marL="914400" indent="-228600" algn="l" defTabSz="914400" rtl="0" eaLnBrk="1" latinLnBrk="0" hangingPunct="1">
              <a:lnSpc>
                <a:spcPct val="100000"/>
              </a:lnSpc>
              <a:spcBef>
                <a:spcPts val="1200"/>
              </a:spcBef>
              <a:buClr>
                <a:schemeClr val="accent1"/>
              </a:buClr>
              <a:buFont typeface="System Font Regular"/>
              <a:buChar char="◦"/>
              <a:tabLst/>
              <a:defRPr sz="900" b="0" i="0" kern="1200">
                <a:solidFill>
                  <a:schemeClr val="tx1"/>
                </a:solidFill>
                <a:latin typeface="+mn-lt"/>
                <a:ea typeface="+mn-ea"/>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a:lnSpc>
                <a:spcPct val="140000"/>
              </a:lnSpc>
              <a:spcBef>
                <a:spcPts val="750"/>
              </a:spcBef>
              <a:buClr>
                <a:srgbClr val="D62B1E"/>
              </a:buClr>
            </a:pPr>
            <a:endParaRPr lang="en-US">
              <a:solidFill>
                <a:srgbClr val="000000"/>
              </a:solidFill>
              <a:latin typeface="Poppins"/>
              <a:ea typeface="Noto Sans SC"/>
            </a:endParaRPr>
          </a:p>
        </p:txBody>
      </p:sp>
      <p:sp>
        <p:nvSpPr>
          <p:cNvPr id="3" name="Text 5">
            <a:extLst>
              <a:ext uri="{FF2B5EF4-FFF2-40B4-BE49-F238E27FC236}">
                <a16:creationId xmlns:a16="http://schemas.microsoft.com/office/drawing/2014/main" id="{1DE0942E-8570-8040-1098-9028D8057361}"/>
              </a:ext>
            </a:extLst>
          </p:cNvPr>
          <p:cNvSpPr/>
          <p:nvPr/>
        </p:nvSpPr>
        <p:spPr>
          <a:xfrm>
            <a:off x="268753" y="1114614"/>
            <a:ext cx="406301" cy="406301"/>
          </a:xfrm>
          <a:prstGeom prst="roundRect">
            <a:avLst>
              <a:gd name="adj" fmla="val 18755"/>
            </a:avLst>
          </a:prstGeom>
          <a:solidFill>
            <a:srgbClr val="FF6B35"/>
          </a:solidFill>
          <a:ln/>
        </p:spPr>
        <p:txBody>
          <a:bodyPr wrap="square" rtlCol="0" anchor="ctr"/>
          <a:lstStyle/>
          <a:p>
            <a:pPr marL="0" indent="0">
              <a:buNone/>
            </a:pPr>
            <a:endParaRPr lang="en-US"/>
          </a:p>
        </p:txBody>
      </p:sp>
      <p:sp>
        <p:nvSpPr>
          <p:cNvPr id="5" name="Text 6">
            <a:extLst>
              <a:ext uri="{FF2B5EF4-FFF2-40B4-BE49-F238E27FC236}">
                <a16:creationId xmlns:a16="http://schemas.microsoft.com/office/drawing/2014/main" id="{44C06329-A5C6-B83E-C957-279480837FDE}"/>
              </a:ext>
            </a:extLst>
          </p:cNvPr>
          <p:cNvSpPr/>
          <p:nvPr/>
        </p:nvSpPr>
        <p:spPr>
          <a:xfrm>
            <a:off x="422344" y="1212989"/>
            <a:ext cx="100950" cy="209550"/>
          </a:xfrm>
          <a:prstGeom prst="rect">
            <a:avLst/>
          </a:prstGeom>
          <a:noFill/>
          <a:ln/>
        </p:spPr>
        <p:txBody>
          <a:bodyPr wrap="square" lIns="0" tIns="0" rIns="0" bIns="0" rtlCol="0" anchor="t"/>
          <a:lstStyle/>
          <a:p>
            <a:pPr marL="0" indent="0" algn="l">
              <a:buNone/>
            </a:pPr>
            <a:r>
              <a:rPr lang="en-US" sz="1400" b="1">
                <a:solidFill>
                  <a:srgbClr val="FFFFFF"/>
                </a:solidFill>
                <a:ea typeface="Arial" pitchFamily="34" charset="-122"/>
                <a:cs typeface="Arial" pitchFamily="34" charset="-120"/>
              </a:rPr>
              <a:t>1</a:t>
            </a:r>
            <a:endParaRPr lang="en-US" sz="1400"/>
          </a:p>
        </p:txBody>
      </p:sp>
      <p:sp>
        <p:nvSpPr>
          <p:cNvPr id="6" name="Text 7">
            <a:extLst>
              <a:ext uri="{FF2B5EF4-FFF2-40B4-BE49-F238E27FC236}">
                <a16:creationId xmlns:a16="http://schemas.microsoft.com/office/drawing/2014/main" id="{30B9D096-5B2A-8C76-80C5-14478E014715}"/>
              </a:ext>
            </a:extLst>
          </p:cNvPr>
          <p:cNvSpPr/>
          <p:nvPr/>
        </p:nvSpPr>
        <p:spPr>
          <a:xfrm>
            <a:off x="802005" y="1114614"/>
            <a:ext cx="4275124" cy="171450"/>
          </a:xfrm>
          <a:prstGeom prst="rect">
            <a:avLst/>
          </a:prstGeom>
          <a:noFill/>
          <a:ln/>
        </p:spPr>
        <p:txBody>
          <a:bodyPr wrap="square" lIns="0" tIns="0" rIns="0" bIns="0" rtlCol="0" anchor="t"/>
          <a:lstStyle/>
          <a:p>
            <a:pPr marL="0" indent="0" algn="l">
              <a:spcAft>
                <a:spcPts val="300"/>
              </a:spcAft>
              <a:buNone/>
            </a:pPr>
            <a:r>
              <a:rPr lang="en-US" sz="1200" b="1">
                <a:solidFill>
                  <a:srgbClr val="0B1D3A"/>
                </a:solidFill>
                <a:ea typeface="Arial" pitchFamily="34" charset="-122"/>
                <a:cs typeface="Arial" pitchFamily="34" charset="-120"/>
              </a:rPr>
              <a:t>Already Approved Platform</a:t>
            </a:r>
            <a:endParaRPr lang="en-US" sz="1200"/>
          </a:p>
        </p:txBody>
      </p:sp>
      <p:sp>
        <p:nvSpPr>
          <p:cNvPr id="7" name="Text 8">
            <a:extLst>
              <a:ext uri="{FF2B5EF4-FFF2-40B4-BE49-F238E27FC236}">
                <a16:creationId xmlns:a16="http://schemas.microsoft.com/office/drawing/2014/main" id="{00989106-1EF9-FA1E-A598-340785434C5D}"/>
              </a:ext>
            </a:extLst>
          </p:cNvPr>
          <p:cNvSpPr/>
          <p:nvPr/>
        </p:nvSpPr>
        <p:spPr>
          <a:xfrm>
            <a:off x="802005" y="1324164"/>
            <a:ext cx="4275124" cy="337840"/>
          </a:xfrm>
          <a:prstGeom prst="rect">
            <a:avLst/>
          </a:prstGeom>
          <a:noFill/>
          <a:ln/>
        </p:spPr>
        <p:txBody>
          <a:bodyPr wrap="square" lIns="0" tIns="0" rIns="0" bIns="0" rtlCol="0" anchor="t"/>
          <a:lstStyle/>
          <a:p>
            <a:pPr marL="0" indent="0" algn="l">
              <a:lnSpc>
                <a:spcPts val="1330"/>
              </a:lnSpc>
              <a:buNone/>
            </a:pPr>
            <a:r>
              <a:rPr lang="en-US" sz="950">
                <a:solidFill>
                  <a:srgbClr val="5A6C7E"/>
                </a:solidFill>
                <a:ea typeface="Arial" pitchFamily="34" charset="-122"/>
                <a:cs typeface="Arial" pitchFamily="34" charset="-120"/>
              </a:rPr>
              <a:t>Many pharma companies have already validated Databricks. No new platform approval needed.</a:t>
            </a:r>
            <a:endParaRPr lang="en-US" sz="950"/>
          </a:p>
        </p:txBody>
      </p:sp>
      <p:sp>
        <p:nvSpPr>
          <p:cNvPr id="8" name="Text 9">
            <a:extLst>
              <a:ext uri="{FF2B5EF4-FFF2-40B4-BE49-F238E27FC236}">
                <a16:creationId xmlns:a16="http://schemas.microsoft.com/office/drawing/2014/main" id="{AE008B75-383E-9307-376D-FBCCF568FCA4}"/>
              </a:ext>
            </a:extLst>
          </p:cNvPr>
          <p:cNvSpPr/>
          <p:nvPr/>
        </p:nvSpPr>
        <p:spPr>
          <a:xfrm>
            <a:off x="268753" y="1788954"/>
            <a:ext cx="406301" cy="406301"/>
          </a:xfrm>
          <a:prstGeom prst="roundRect">
            <a:avLst>
              <a:gd name="adj" fmla="val 18755"/>
            </a:avLst>
          </a:prstGeom>
          <a:solidFill>
            <a:srgbClr val="FF6B35"/>
          </a:solidFill>
          <a:ln/>
        </p:spPr>
        <p:txBody>
          <a:bodyPr wrap="square" rtlCol="0" anchor="ctr"/>
          <a:lstStyle/>
          <a:p>
            <a:pPr marL="0" indent="0">
              <a:buNone/>
            </a:pPr>
            <a:endParaRPr lang="en-US"/>
          </a:p>
        </p:txBody>
      </p:sp>
      <p:sp>
        <p:nvSpPr>
          <p:cNvPr id="9" name="Text 10">
            <a:extLst>
              <a:ext uri="{FF2B5EF4-FFF2-40B4-BE49-F238E27FC236}">
                <a16:creationId xmlns:a16="http://schemas.microsoft.com/office/drawing/2014/main" id="{E12DCD6A-F060-2540-8A37-25200FCD59AE}"/>
              </a:ext>
            </a:extLst>
          </p:cNvPr>
          <p:cNvSpPr/>
          <p:nvPr/>
        </p:nvSpPr>
        <p:spPr>
          <a:xfrm>
            <a:off x="422344" y="1887329"/>
            <a:ext cx="100950" cy="209550"/>
          </a:xfrm>
          <a:prstGeom prst="rect">
            <a:avLst/>
          </a:prstGeom>
          <a:noFill/>
          <a:ln/>
        </p:spPr>
        <p:txBody>
          <a:bodyPr wrap="square" lIns="0" tIns="0" rIns="0" bIns="0" rtlCol="0" anchor="t"/>
          <a:lstStyle/>
          <a:p>
            <a:pPr marL="0" indent="0" algn="l">
              <a:buNone/>
            </a:pPr>
            <a:r>
              <a:rPr lang="en-US" sz="1400" b="1">
                <a:solidFill>
                  <a:srgbClr val="FFFFFF"/>
                </a:solidFill>
                <a:ea typeface="Arial" pitchFamily="34" charset="-122"/>
                <a:cs typeface="Arial" pitchFamily="34" charset="-120"/>
              </a:rPr>
              <a:t>2</a:t>
            </a:r>
            <a:endParaRPr lang="en-US" sz="1400"/>
          </a:p>
        </p:txBody>
      </p:sp>
      <p:sp>
        <p:nvSpPr>
          <p:cNvPr id="10" name="Text 11">
            <a:extLst>
              <a:ext uri="{FF2B5EF4-FFF2-40B4-BE49-F238E27FC236}">
                <a16:creationId xmlns:a16="http://schemas.microsoft.com/office/drawing/2014/main" id="{53755BD3-3413-6649-936E-3F6D586ADC0F}"/>
              </a:ext>
            </a:extLst>
          </p:cNvPr>
          <p:cNvSpPr/>
          <p:nvPr/>
        </p:nvSpPr>
        <p:spPr>
          <a:xfrm>
            <a:off x="802005" y="1788954"/>
            <a:ext cx="4275124" cy="171450"/>
          </a:xfrm>
          <a:prstGeom prst="rect">
            <a:avLst/>
          </a:prstGeom>
          <a:noFill/>
          <a:ln/>
        </p:spPr>
        <p:txBody>
          <a:bodyPr wrap="square" lIns="0" tIns="0" rIns="0" bIns="0" rtlCol="0" anchor="t"/>
          <a:lstStyle/>
          <a:p>
            <a:pPr marL="0" indent="0" algn="l">
              <a:spcAft>
                <a:spcPts val="300"/>
              </a:spcAft>
              <a:buNone/>
            </a:pPr>
            <a:r>
              <a:rPr lang="en-US" sz="1200" b="1">
                <a:solidFill>
                  <a:srgbClr val="0B1D3A"/>
                </a:solidFill>
                <a:ea typeface="Arial" pitchFamily="34" charset="-122"/>
                <a:cs typeface="Arial" pitchFamily="34" charset="-120"/>
              </a:rPr>
              <a:t>Enterprise-Grade Security</a:t>
            </a:r>
            <a:endParaRPr lang="en-US" sz="1200"/>
          </a:p>
        </p:txBody>
      </p:sp>
      <p:sp>
        <p:nvSpPr>
          <p:cNvPr id="11" name="Text 12">
            <a:extLst>
              <a:ext uri="{FF2B5EF4-FFF2-40B4-BE49-F238E27FC236}">
                <a16:creationId xmlns:a16="http://schemas.microsoft.com/office/drawing/2014/main" id="{15B45C3E-65D3-6422-8A11-14DD8FA5D23D}"/>
              </a:ext>
            </a:extLst>
          </p:cNvPr>
          <p:cNvSpPr/>
          <p:nvPr/>
        </p:nvSpPr>
        <p:spPr>
          <a:xfrm>
            <a:off x="802005" y="1998504"/>
            <a:ext cx="4275124" cy="168920"/>
          </a:xfrm>
          <a:prstGeom prst="rect">
            <a:avLst/>
          </a:prstGeom>
          <a:noFill/>
          <a:ln/>
        </p:spPr>
        <p:txBody>
          <a:bodyPr wrap="square" lIns="0" tIns="0" rIns="0" bIns="0" rtlCol="0" anchor="t"/>
          <a:lstStyle/>
          <a:p>
            <a:pPr marL="0" indent="0" algn="l">
              <a:lnSpc>
                <a:spcPts val="1330"/>
              </a:lnSpc>
              <a:buNone/>
            </a:pPr>
            <a:r>
              <a:rPr lang="en-US" sz="950">
                <a:solidFill>
                  <a:srgbClr val="5A6C7E"/>
                </a:solidFill>
                <a:ea typeface="Arial" pitchFamily="34" charset="-122"/>
                <a:cs typeface="Arial" pitchFamily="34" charset="-120"/>
              </a:rPr>
              <a:t>Network isolation, encryption at rest and in transit, role-based access control.</a:t>
            </a:r>
            <a:endParaRPr lang="en-US" sz="950"/>
          </a:p>
        </p:txBody>
      </p:sp>
      <p:sp>
        <p:nvSpPr>
          <p:cNvPr id="12" name="Text 13">
            <a:extLst>
              <a:ext uri="{FF2B5EF4-FFF2-40B4-BE49-F238E27FC236}">
                <a16:creationId xmlns:a16="http://schemas.microsoft.com/office/drawing/2014/main" id="{DE902AED-CCF3-F29F-6E59-A6C27E08DDEE}"/>
              </a:ext>
            </a:extLst>
          </p:cNvPr>
          <p:cNvSpPr/>
          <p:nvPr/>
        </p:nvSpPr>
        <p:spPr>
          <a:xfrm>
            <a:off x="268753" y="2322205"/>
            <a:ext cx="406301" cy="406301"/>
          </a:xfrm>
          <a:prstGeom prst="roundRect">
            <a:avLst>
              <a:gd name="adj" fmla="val 18755"/>
            </a:avLst>
          </a:prstGeom>
          <a:solidFill>
            <a:srgbClr val="FF6B35"/>
          </a:solidFill>
          <a:ln/>
        </p:spPr>
        <p:txBody>
          <a:bodyPr wrap="square" rtlCol="0" anchor="ctr"/>
          <a:lstStyle/>
          <a:p>
            <a:pPr marL="0" indent="0">
              <a:buNone/>
            </a:pPr>
            <a:endParaRPr lang="en-US"/>
          </a:p>
        </p:txBody>
      </p:sp>
      <p:sp>
        <p:nvSpPr>
          <p:cNvPr id="13" name="Text 14">
            <a:extLst>
              <a:ext uri="{FF2B5EF4-FFF2-40B4-BE49-F238E27FC236}">
                <a16:creationId xmlns:a16="http://schemas.microsoft.com/office/drawing/2014/main" id="{81AE64D0-4A23-FEF8-7083-870A91F5067A}"/>
              </a:ext>
            </a:extLst>
          </p:cNvPr>
          <p:cNvSpPr/>
          <p:nvPr/>
        </p:nvSpPr>
        <p:spPr>
          <a:xfrm>
            <a:off x="422344" y="2420581"/>
            <a:ext cx="100950" cy="209550"/>
          </a:xfrm>
          <a:prstGeom prst="rect">
            <a:avLst/>
          </a:prstGeom>
          <a:noFill/>
          <a:ln/>
        </p:spPr>
        <p:txBody>
          <a:bodyPr wrap="square" lIns="0" tIns="0" rIns="0" bIns="0" rtlCol="0" anchor="t"/>
          <a:lstStyle/>
          <a:p>
            <a:pPr marL="0" indent="0" algn="l">
              <a:buNone/>
            </a:pPr>
            <a:r>
              <a:rPr lang="en-US" sz="1400" b="1">
                <a:solidFill>
                  <a:srgbClr val="FFFFFF"/>
                </a:solidFill>
                <a:ea typeface="Arial" pitchFamily="34" charset="-122"/>
                <a:cs typeface="Arial" pitchFamily="34" charset="-120"/>
              </a:rPr>
              <a:t>3</a:t>
            </a:r>
            <a:endParaRPr lang="en-US" sz="1400"/>
          </a:p>
        </p:txBody>
      </p:sp>
      <p:sp>
        <p:nvSpPr>
          <p:cNvPr id="14" name="Text 15">
            <a:extLst>
              <a:ext uri="{FF2B5EF4-FFF2-40B4-BE49-F238E27FC236}">
                <a16:creationId xmlns:a16="http://schemas.microsoft.com/office/drawing/2014/main" id="{3981F0DA-CBF8-83B9-01C1-BF3BC03BB5D9}"/>
              </a:ext>
            </a:extLst>
          </p:cNvPr>
          <p:cNvSpPr/>
          <p:nvPr/>
        </p:nvSpPr>
        <p:spPr>
          <a:xfrm>
            <a:off x="802005" y="2322205"/>
            <a:ext cx="4275124" cy="171450"/>
          </a:xfrm>
          <a:prstGeom prst="rect">
            <a:avLst/>
          </a:prstGeom>
          <a:noFill/>
          <a:ln/>
        </p:spPr>
        <p:txBody>
          <a:bodyPr wrap="square" lIns="0" tIns="0" rIns="0" bIns="0" rtlCol="0" anchor="t"/>
          <a:lstStyle/>
          <a:p>
            <a:pPr marL="0" indent="0" algn="l">
              <a:spcAft>
                <a:spcPts val="300"/>
              </a:spcAft>
              <a:buNone/>
            </a:pPr>
            <a:r>
              <a:rPr lang="en-US" sz="1200" b="1">
                <a:solidFill>
                  <a:srgbClr val="0B1D3A"/>
                </a:solidFill>
                <a:ea typeface="Arial" pitchFamily="34" charset="-122"/>
                <a:cs typeface="Arial" pitchFamily="34" charset="-120"/>
              </a:rPr>
              <a:t>Audit Logging</a:t>
            </a:r>
            <a:endParaRPr lang="en-US" sz="1200"/>
          </a:p>
        </p:txBody>
      </p:sp>
      <p:sp>
        <p:nvSpPr>
          <p:cNvPr id="15" name="Text 16">
            <a:extLst>
              <a:ext uri="{FF2B5EF4-FFF2-40B4-BE49-F238E27FC236}">
                <a16:creationId xmlns:a16="http://schemas.microsoft.com/office/drawing/2014/main" id="{B259BB02-D362-D51D-AAE3-0DB0B0930FD2}"/>
              </a:ext>
            </a:extLst>
          </p:cNvPr>
          <p:cNvSpPr/>
          <p:nvPr/>
        </p:nvSpPr>
        <p:spPr>
          <a:xfrm>
            <a:off x="802005" y="2531755"/>
            <a:ext cx="4275124" cy="337840"/>
          </a:xfrm>
          <a:prstGeom prst="rect">
            <a:avLst/>
          </a:prstGeom>
          <a:noFill/>
          <a:ln/>
        </p:spPr>
        <p:txBody>
          <a:bodyPr wrap="square" lIns="0" tIns="0" rIns="0" bIns="0" rtlCol="0" anchor="t"/>
          <a:lstStyle/>
          <a:p>
            <a:pPr marL="0" indent="0" algn="l">
              <a:lnSpc>
                <a:spcPts val="1330"/>
              </a:lnSpc>
              <a:buNone/>
            </a:pPr>
            <a:r>
              <a:rPr lang="en-US" sz="950">
                <a:solidFill>
                  <a:srgbClr val="5A6C7E"/>
                </a:solidFill>
                <a:ea typeface="Arial" pitchFamily="34" charset="-122"/>
                <a:cs typeface="Arial" pitchFamily="34" charset="-120"/>
              </a:rPr>
              <a:t>Every API call, every agent action is logged. Full traceability for regulatory inspection.</a:t>
            </a:r>
            <a:endParaRPr lang="en-US" sz="950"/>
          </a:p>
        </p:txBody>
      </p:sp>
      <p:sp>
        <p:nvSpPr>
          <p:cNvPr id="16" name="Text 17">
            <a:extLst>
              <a:ext uri="{FF2B5EF4-FFF2-40B4-BE49-F238E27FC236}">
                <a16:creationId xmlns:a16="http://schemas.microsoft.com/office/drawing/2014/main" id="{F36107CC-229F-94D8-7005-798455A85399}"/>
              </a:ext>
            </a:extLst>
          </p:cNvPr>
          <p:cNvSpPr/>
          <p:nvPr/>
        </p:nvSpPr>
        <p:spPr>
          <a:xfrm>
            <a:off x="268753" y="2996545"/>
            <a:ext cx="406301" cy="406301"/>
          </a:xfrm>
          <a:prstGeom prst="roundRect">
            <a:avLst>
              <a:gd name="adj" fmla="val 18755"/>
            </a:avLst>
          </a:prstGeom>
          <a:solidFill>
            <a:srgbClr val="FF6B35"/>
          </a:solidFill>
          <a:ln/>
        </p:spPr>
        <p:txBody>
          <a:bodyPr wrap="square" rtlCol="0" anchor="ctr"/>
          <a:lstStyle/>
          <a:p>
            <a:pPr marL="0" indent="0">
              <a:buNone/>
            </a:pPr>
            <a:endParaRPr lang="en-US"/>
          </a:p>
        </p:txBody>
      </p:sp>
      <p:sp>
        <p:nvSpPr>
          <p:cNvPr id="17" name="Text 18">
            <a:extLst>
              <a:ext uri="{FF2B5EF4-FFF2-40B4-BE49-F238E27FC236}">
                <a16:creationId xmlns:a16="http://schemas.microsoft.com/office/drawing/2014/main" id="{8FF1E147-3A2B-FDCE-08D1-B3921603890F}"/>
              </a:ext>
            </a:extLst>
          </p:cNvPr>
          <p:cNvSpPr/>
          <p:nvPr/>
        </p:nvSpPr>
        <p:spPr>
          <a:xfrm>
            <a:off x="422344" y="3094921"/>
            <a:ext cx="100950" cy="209550"/>
          </a:xfrm>
          <a:prstGeom prst="rect">
            <a:avLst/>
          </a:prstGeom>
          <a:noFill/>
          <a:ln/>
        </p:spPr>
        <p:txBody>
          <a:bodyPr wrap="square" lIns="0" tIns="0" rIns="0" bIns="0" rtlCol="0" anchor="t"/>
          <a:lstStyle/>
          <a:p>
            <a:pPr marL="0" indent="0" algn="l">
              <a:buNone/>
            </a:pPr>
            <a:r>
              <a:rPr lang="en-US" sz="1400" b="1">
                <a:solidFill>
                  <a:srgbClr val="FFFFFF"/>
                </a:solidFill>
                <a:ea typeface="Arial" pitchFamily="34" charset="-122"/>
                <a:cs typeface="Arial" pitchFamily="34" charset="-120"/>
              </a:rPr>
              <a:t>4</a:t>
            </a:r>
            <a:endParaRPr lang="en-US" sz="1400"/>
          </a:p>
        </p:txBody>
      </p:sp>
      <p:sp>
        <p:nvSpPr>
          <p:cNvPr id="18" name="Text 19">
            <a:extLst>
              <a:ext uri="{FF2B5EF4-FFF2-40B4-BE49-F238E27FC236}">
                <a16:creationId xmlns:a16="http://schemas.microsoft.com/office/drawing/2014/main" id="{575DE484-36F2-8279-0F50-0389C27CBA69}"/>
              </a:ext>
            </a:extLst>
          </p:cNvPr>
          <p:cNvSpPr/>
          <p:nvPr/>
        </p:nvSpPr>
        <p:spPr>
          <a:xfrm>
            <a:off x="802005" y="2996545"/>
            <a:ext cx="4275124" cy="171450"/>
          </a:xfrm>
          <a:prstGeom prst="rect">
            <a:avLst/>
          </a:prstGeom>
          <a:noFill/>
          <a:ln/>
        </p:spPr>
        <p:txBody>
          <a:bodyPr wrap="square" lIns="0" tIns="0" rIns="0" bIns="0" rtlCol="0" anchor="t"/>
          <a:lstStyle/>
          <a:p>
            <a:pPr marL="0" indent="0" algn="l">
              <a:spcAft>
                <a:spcPts val="300"/>
              </a:spcAft>
              <a:buNone/>
            </a:pPr>
            <a:r>
              <a:rPr lang="en-US" sz="1200" b="1">
                <a:solidFill>
                  <a:srgbClr val="0B1D3A"/>
                </a:solidFill>
                <a:ea typeface="Arial" pitchFamily="34" charset="-122"/>
                <a:cs typeface="Arial" pitchFamily="34" charset="-120"/>
              </a:rPr>
              <a:t>Company Workspace</a:t>
            </a:r>
            <a:endParaRPr lang="en-US" sz="1200"/>
          </a:p>
        </p:txBody>
      </p:sp>
      <p:sp>
        <p:nvSpPr>
          <p:cNvPr id="19" name="Text 20">
            <a:extLst>
              <a:ext uri="{FF2B5EF4-FFF2-40B4-BE49-F238E27FC236}">
                <a16:creationId xmlns:a16="http://schemas.microsoft.com/office/drawing/2014/main" id="{6C6A0714-6F9B-E5B2-29B6-36E724C58A2B}"/>
              </a:ext>
            </a:extLst>
          </p:cNvPr>
          <p:cNvSpPr/>
          <p:nvPr/>
        </p:nvSpPr>
        <p:spPr>
          <a:xfrm>
            <a:off x="802005" y="3206095"/>
            <a:ext cx="4275124" cy="337840"/>
          </a:xfrm>
          <a:prstGeom prst="rect">
            <a:avLst/>
          </a:prstGeom>
          <a:noFill/>
          <a:ln/>
        </p:spPr>
        <p:txBody>
          <a:bodyPr wrap="square" lIns="0" tIns="0" rIns="0" bIns="0" rtlCol="0" anchor="t"/>
          <a:lstStyle/>
          <a:p>
            <a:pPr marL="0" indent="0" algn="l">
              <a:lnSpc>
                <a:spcPts val="1330"/>
              </a:lnSpc>
              <a:buNone/>
            </a:pPr>
            <a:r>
              <a:rPr lang="en-US" sz="950">
                <a:solidFill>
                  <a:srgbClr val="5A6C7E"/>
                </a:solidFill>
                <a:ea typeface="Arial" pitchFamily="34" charset="-122"/>
                <a:cs typeface="Arial" pitchFamily="34" charset="-120"/>
              </a:rPr>
              <a:t>Agent runs within your own Databricks workspace — not a third-party consumer AI service.</a:t>
            </a:r>
            <a:endParaRPr lang="en-US" sz="950"/>
          </a:p>
        </p:txBody>
      </p:sp>
      <p:sp>
        <p:nvSpPr>
          <p:cNvPr id="21" name="Text 22">
            <a:extLst>
              <a:ext uri="{FF2B5EF4-FFF2-40B4-BE49-F238E27FC236}">
                <a16:creationId xmlns:a16="http://schemas.microsoft.com/office/drawing/2014/main" id="{160DE2CF-0BFE-05A1-5552-3D244B83050B}"/>
              </a:ext>
            </a:extLst>
          </p:cNvPr>
          <p:cNvSpPr/>
          <p:nvPr/>
        </p:nvSpPr>
        <p:spPr>
          <a:xfrm>
            <a:off x="4991936" y="1163295"/>
            <a:ext cx="2850133" cy="171450"/>
          </a:xfrm>
          <a:prstGeom prst="rect">
            <a:avLst/>
          </a:prstGeom>
          <a:noFill/>
          <a:ln/>
        </p:spPr>
        <p:txBody>
          <a:bodyPr wrap="square" lIns="0" tIns="0" rIns="0" bIns="0" rtlCol="0" anchor="t"/>
          <a:lstStyle/>
          <a:p>
            <a:pPr marL="0" indent="0" algn="ctr">
              <a:spcAft>
                <a:spcPts val="1000"/>
              </a:spcAft>
              <a:buNone/>
            </a:pPr>
            <a:r>
              <a:rPr lang="en-US" sz="1200" b="1">
                <a:solidFill>
                  <a:srgbClr val="0B1D3A"/>
                </a:solidFill>
                <a:ea typeface="Arial" pitchFamily="34" charset="-122"/>
                <a:cs typeface="Arial" pitchFamily="34" charset="-120"/>
              </a:rPr>
              <a:t>Databricks vs. Consumer AI</a:t>
            </a:r>
            <a:endParaRPr lang="en-US" sz="1200"/>
          </a:p>
        </p:txBody>
      </p:sp>
      <p:sp>
        <p:nvSpPr>
          <p:cNvPr id="22" name="Text 23">
            <a:extLst>
              <a:ext uri="{FF2B5EF4-FFF2-40B4-BE49-F238E27FC236}">
                <a16:creationId xmlns:a16="http://schemas.microsoft.com/office/drawing/2014/main" id="{20F85018-BDCC-1851-828A-4786CD08B51E}"/>
              </a:ext>
            </a:extLst>
          </p:cNvPr>
          <p:cNvSpPr/>
          <p:nvPr/>
        </p:nvSpPr>
        <p:spPr>
          <a:xfrm>
            <a:off x="5376777" y="1441291"/>
            <a:ext cx="2617003" cy="234851"/>
          </a:xfrm>
          <a:prstGeom prst="roundRect">
            <a:avLst>
              <a:gd name="adj" fmla="val 16223"/>
            </a:avLst>
          </a:prstGeom>
          <a:solidFill>
            <a:srgbClr val="E8F8F8"/>
          </a:solidFill>
          <a:ln/>
        </p:spPr>
        <p:txBody>
          <a:bodyPr wrap="square" rtlCol="0" anchor="ctr"/>
          <a:lstStyle/>
          <a:p>
            <a:pPr marL="0" indent="0">
              <a:buNone/>
            </a:pPr>
            <a:endParaRPr lang="en-US"/>
          </a:p>
        </p:txBody>
      </p:sp>
      <p:sp>
        <p:nvSpPr>
          <p:cNvPr id="23" name="Text 24">
            <a:extLst>
              <a:ext uri="{FF2B5EF4-FFF2-40B4-BE49-F238E27FC236}">
                <a16:creationId xmlns:a16="http://schemas.microsoft.com/office/drawing/2014/main" id="{A643C92A-C674-A12C-264D-D62AB352E1EC}"/>
              </a:ext>
            </a:extLst>
          </p:cNvPr>
          <p:cNvSpPr/>
          <p:nvPr/>
        </p:nvSpPr>
        <p:spPr>
          <a:xfrm>
            <a:off x="5478277" y="1492041"/>
            <a:ext cx="2515503" cy="133350"/>
          </a:xfrm>
          <a:prstGeom prst="rect">
            <a:avLst/>
          </a:prstGeom>
          <a:noFill/>
          <a:ln/>
        </p:spPr>
        <p:txBody>
          <a:bodyPr wrap="square" lIns="0" tIns="0" rIns="0" bIns="0" rtlCol="0" anchor="t"/>
          <a:lstStyle/>
          <a:p>
            <a:pPr marL="0" indent="0" algn="l">
              <a:buNone/>
            </a:pPr>
            <a:r>
              <a:rPr lang="en-US" sz="900" b="1">
                <a:solidFill>
                  <a:srgbClr val="0B1D3A"/>
                </a:solidFill>
                <a:ea typeface="Arial" pitchFamily="34" charset="-122"/>
                <a:cs typeface="Arial" pitchFamily="34" charset="-120"/>
              </a:rPr>
              <a:t>Databricks:</a:t>
            </a:r>
            <a:r>
              <a:rPr lang="en-US" sz="900">
                <a:solidFill>
                  <a:srgbClr val="2C3E50"/>
                </a:solidFill>
                <a:ea typeface="Arial" pitchFamily="34" charset="-122"/>
                <a:cs typeface="Arial" pitchFamily="34" charset="-120"/>
              </a:rPr>
              <a:t> Data stays in your cloud tenant</a:t>
            </a:r>
            <a:endParaRPr lang="en-US" sz="900"/>
          </a:p>
        </p:txBody>
      </p:sp>
      <p:sp>
        <p:nvSpPr>
          <p:cNvPr id="24" name="Text 25">
            <a:extLst>
              <a:ext uri="{FF2B5EF4-FFF2-40B4-BE49-F238E27FC236}">
                <a16:creationId xmlns:a16="http://schemas.microsoft.com/office/drawing/2014/main" id="{A50C5F30-A96C-7383-0C91-35EDA76F389F}"/>
              </a:ext>
            </a:extLst>
          </p:cNvPr>
          <p:cNvSpPr/>
          <p:nvPr/>
        </p:nvSpPr>
        <p:spPr>
          <a:xfrm>
            <a:off x="5376777" y="1752342"/>
            <a:ext cx="2780634" cy="234851"/>
          </a:xfrm>
          <a:prstGeom prst="roundRect">
            <a:avLst>
              <a:gd name="adj" fmla="val 16223"/>
            </a:avLst>
          </a:prstGeom>
          <a:solidFill>
            <a:srgbClr val="FDECEA"/>
          </a:solidFill>
          <a:ln/>
        </p:spPr>
        <p:txBody>
          <a:bodyPr wrap="square" rtlCol="0" anchor="ctr"/>
          <a:lstStyle/>
          <a:p>
            <a:pPr marL="0" indent="0">
              <a:buNone/>
            </a:pPr>
            <a:endParaRPr lang="en-US"/>
          </a:p>
        </p:txBody>
      </p:sp>
      <p:sp>
        <p:nvSpPr>
          <p:cNvPr id="25" name="Text 26">
            <a:extLst>
              <a:ext uri="{FF2B5EF4-FFF2-40B4-BE49-F238E27FC236}">
                <a16:creationId xmlns:a16="http://schemas.microsoft.com/office/drawing/2014/main" id="{AFFA46A1-E9F1-1071-467F-169AF2274497}"/>
              </a:ext>
            </a:extLst>
          </p:cNvPr>
          <p:cNvSpPr/>
          <p:nvPr/>
        </p:nvSpPr>
        <p:spPr>
          <a:xfrm>
            <a:off x="5478278" y="1803092"/>
            <a:ext cx="2679133" cy="133350"/>
          </a:xfrm>
          <a:prstGeom prst="rect">
            <a:avLst/>
          </a:prstGeom>
          <a:noFill/>
          <a:ln/>
        </p:spPr>
        <p:txBody>
          <a:bodyPr wrap="square" lIns="0" tIns="0" rIns="0" bIns="0" rtlCol="0" anchor="t"/>
          <a:lstStyle/>
          <a:p>
            <a:pPr marL="0" indent="0" algn="l">
              <a:buNone/>
            </a:pPr>
            <a:r>
              <a:rPr lang="en-US" sz="900" b="1">
                <a:solidFill>
                  <a:srgbClr val="0B1D3A"/>
                </a:solidFill>
                <a:ea typeface="Arial" pitchFamily="34" charset="-122"/>
                <a:cs typeface="Arial" pitchFamily="34" charset="-120"/>
              </a:rPr>
              <a:t>Consumer AI:</a:t>
            </a:r>
            <a:r>
              <a:rPr lang="en-US" sz="900">
                <a:solidFill>
                  <a:srgbClr val="2C3E50"/>
                </a:solidFill>
                <a:ea typeface="Arial" pitchFamily="34" charset="-122"/>
                <a:cs typeface="Arial" pitchFamily="34" charset="-120"/>
              </a:rPr>
              <a:t> Data sent to third-party servers</a:t>
            </a:r>
            <a:endParaRPr lang="en-US" sz="900"/>
          </a:p>
        </p:txBody>
      </p:sp>
      <p:sp>
        <p:nvSpPr>
          <p:cNvPr id="26" name="Text 27">
            <a:extLst>
              <a:ext uri="{FF2B5EF4-FFF2-40B4-BE49-F238E27FC236}">
                <a16:creationId xmlns:a16="http://schemas.microsoft.com/office/drawing/2014/main" id="{F4AD6D2C-9D34-8F89-980B-85CD1060E627}"/>
              </a:ext>
            </a:extLst>
          </p:cNvPr>
          <p:cNvSpPr/>
          <p:nvPr/>
        </p:nvSpPr>
        <p:spPr>
          <a:xfrm>
            <a:off x="5376776" y="2063393"/>
            <a:ext cx="1703951" cy="234851"/>
          </a:xfrm>
          <a:prstGeom prst="roundRect">
            <a:avLst>
              <a:gd name="adj" fmla="val 16223"/>
            </a:avLst>
          </a:prstGeom>
          <a:solidFill>
            <a:srgbClr val="E8F8F8"/>
          </a:solidFill>
          <a:ln/>
        </p:spPr>
        <p:txBody>
          <a:bodyPr wrap="square" rtlCol="0" anchor="ctr"/>
          <a:lstStyle/>
          <a:p>
            <a:pPr marL="0" indent="0">
              <a:buNone/>
            </a:pPr>
            <a:endParaRPr lang="en-US"/>
          </a:p>
        </p:txBody>
      </p:sp>
      <p:sp>
        <p:nvSpPr>
          <p:cNvPr id="27" name="Text 28">
            <a:extLst>
              <a:ext uri="{FF2B5EF4-FFF2-40B4-BE49-F238E27FC236}">
                <a16:creationId xmlns:a16="http://schemas.microsoft.com/office/drawing/2014/main" id="{4A59A661-422A-A362-C0CC-F8EE77653FC1}"/>
              </a:ext>
            </a:extLst>
          </p:cNvPr>
          <p:cNvSpPr/>
          <p:nvPr/>
        </p:nvSpPr>
        <p:spPr>
          <a:xfrm>
            <a:off x="5478278" y="2114143"/>
            <a:ext cx="1538539" cy="133350"/>
          </a:xfrm>
          <a:prstGeom prst="rect">
            <a:avLst/>
          </a:prstGeom>
          <a:noFill/>
          <a:ln/>
        </p:spPr>
        <p:txBody>
          <a:bodyPr wrap="square" lIns="0" tIns="0" rIns="0" bIns="0" rtlCol="0" anchor="t"/>
          <a:lstStyle/>
          <a:p>
            <a:pPr marL="0" indent="0" algn="l">
              <a:buNone/>
            </a:pPr>
            <a:r>
              <a:rPr lang="en-US" sz="900" b="1">
                <a:solidFill>
                  <a:srgbClr val="0B1D3A"/>
                </a:solidFill>
                <a:ea typeface="Arial" pitchFamily="34" charset="-122"/>
                <a:cs typeface="Arial" pitchFamily="34" charset="-120"/>
              </a:rPr>
              <a:t>Databricks:</a:t>
            </a:r>
            <a:r>
              <a:rPr lang="en-US" sz="900">
                <a:solidFill>
                  <a:srgbClr val="2C3E50"/>
                </a:solidFill>
                <a:ea typeface="Arial" pitchFamily="34" charset="-122"/>
                <a:cs typeface="Arial" pitchFamily="34" charset="-120"/>
              </a:rPr>
              <a:t> Full audit trail</a:t>
            </a:r>
            <a:endParaRPr lang="en-US" sz="900"/>
          </a:p>
        </p:txBody>
      </p:sp>
      <p:sp>
        <p:nvSpPr>
          <p:cNvPr id="28" name="Text 29">
            <a:extLst>
              <a:ext uri="{FF2B5EF4-FFF2-40B4-BE49-F238E27FC236}">
                <a16:creationId xmlns:a16="http://schemas.microsoft.com/office/drawing/2014/main" id="{827EB723-B3F5-EB32-1464-9AEF9D565069}"/>
              </a:ext>
            </a:extLst>
          </p:cNvPr>
          <p:cNvSpPr/>
          <p:nvPr/>
        </p:nvSpPr>
        <p:spPr>
          <a:xfrm>
            <a:off x="5376777" y="2374443"/>
            <a:ext cx="1892647" cy="234851"/>
          </a:xfrm>
          <a:prstGeom prst="roundRect">
            <a:avLst>
              <a:gd name="adj" fmla="val 16223"/>
            </a:avLst>
          </a:prstGeom>
          <a:solidFill>
            <a:srgbClr val="FDECEA"/>
          </a:solidFill>
          <a:ln/>
        </p:spPr>
        <p:txBody>
          <a:bodyPr wrap="square" rtlCol="0" anchor="ctr"/>
          <a:lstStyle/>
          <a:p>
            <a:pPr marL="0" indent="0">
              <a:buNone/>
            </a:pPr>
            <a:endParaRPr lang="en-US"/>
          </a:p>
        </p:txBody>
      </p:sp>
      <p:sp>
        <p:nvSpPr>
          <p:cNvPr id="29" name="Text 30">
            <a:extLst>
              <a:ext uri="{FF2B5EF4-FFF2-40B4-BE49-F238E27FC236}">
                <a16:creationId xmlns:a16="http://schemas.microsoft.com/office/drawing/2014/main" id="{CB27C935-D5E9-B243-F8E6-481DF2CF25D0}"/>
              </a:ext>
            </a:extLst>
          </p:cNvPr>
          <p:cNvSpPr/>
          <p:nvPr/>
        </p:nvSpPr>
        <p:spPr>
          <a:xfrm>
            <a:off x="5478277" y="2425194"/>
            <a:ext cx="1723439" cy="133350"/>
          </a:xfrm>
          <a:prstGeom prst="rect">
            <a:avLst/>
          </a:prstGeom>
          <a:noFill/>
          <a:ln/>
        </p:spPr>
        <p:txBody>
          <a:bodyPr wrap="square" lIns="0" tIns="0" rIns="0" bIns="0" rtlCol="0" anchor="t"/>
          <a:lstStyle/>
          <a:p>
            <a:pPr marL="0" indent="0" algn="l">
              <a:buNone/>
            </a:pPr>
            <a:r>
              <a:rPr lang="en-US" sz="900" b="1">
                <a:solidFill>
                  <a:srgbClr val="0B1D3A"/>
                </a:solidFill>
                <a:ea typeface="Arial" pitchFamily="34" charset="-122"/>
                <a:cs typeface="Arial" pitchFamily="34" charset="-120"/>
              </a:rPr>
              <a:t>Consumer AI:</a:t>
            </a:r>
            <a:r>
              <a:rPr lang="en-US" sz="900">
                <a:solidFill>
                  <a:srgbClr val="2C3E50"/>
                </a:solidFill>
                <a:ea typeface="Arial" pitchFamily="34" charset="-122"/>
                <a:cs typeface="Arial" pitchFamily="34" charset="-120"/>
              </a:rPr>
              <a:t> Limited visibility</a:t>
            </a:r>
            <a:endParaRPr lang="en-US" sz="900"/>
          </a:p>
        </p:txBody>
      </p:sp>
      <p:sp>
        <p:nvSpPr>
          <p:cNvPr id="30" name="Text 31">
            <a:extLst>
              <a:ext uri="{FF2B5EF4-FFF2-40B4-BE49-F238E27FC236}">
                <a16:creationId xmlns:a16="http://schemas.microsoft.com/office/drawing/2014/main" id="{8835E4FA-C93D-026E-DDAD-3D05AF581AAC}"/>
              </a:ext>
            </a:extLst>
          </p:cNvPr>
          <p:cNvSpPr/>
          <p:nvPr/>
        </p:nvSpPr>
        <p:spPr>
          <a:xfrm>
            <a:off x="5376777" y="2685494"/>
            <a:ext cx="2280119" cy="234851"/>
          </a:xfrm>
          <a:prstGeom prst="roundRect">
            <a:avLst>
              <a:gd name="adj" fmla="val 16223"/>
            </a:avLst>
          </a:prstGeom>
          <a:solidFill>
            <a:srgbClr val="E8F8F8"/>
          </a:solidFill>
          <a:ln/>
        </p:spPr>
        <p:txBody>
          <a:bodyPr wrap="square" rtlCol="0" anchor="ctr"/>
          <a:lstStyle/>
          <a:p>
            <a:pPr marL="0" indent="0">
              <a:buNone/>
            </a:pPr>
            <a:endParaRPr lang="en-US"/>
          </a:p>
        </p:txBody>
      </p:sp>
      <p:sp>
        <p:nvSpPr>
          <p:cNvPr id="31" name="Text 32">
            <a:extLst>
              <a:ext uri="{FF2B5EF4-FFF2-40B4-BE49-F238E27FC236}">
                <a16:creationId xmlns:a16="http://schemas.microsoft.com/office/drawing/2014/main" id="{9E6E86BC-F12F-6431-B09D-AC13E748F062}"/>
              </a:ext>
            </a:extLst>
          </p:cNvPr>
          <p:cNvSpPr/>
          <p:nvPr/>
        </p:nvSpPr>
        <p:spPr>
          <a:xfrm>
            <a:off x="5478277" y="2736244"/>
            <a:ext cx="2178619" cy="133350"/>
          </a:xfrm>
          <a:prstGeom prst="rect">
            <a:avLst/>
          </a:prstGeom>
          <a:noFill/>
          <a:ln/>
        </p:spPr>
        <p:txBody>
          <a:bodyPr wrap="square" lIns="0" tIns="0" rIns="0" bIns="0" rtlCol="0" anchor="t"/>
          <a:lstStyle/>
          <a:p>
            <a:pPr marL="0" indent="0" algn="l">
              <a:buNone/>
            </a:pPr>
            <a:r>
              <a:rPr lang="en-US" sz="900" b="1">
                <a:solidFill>
                  <a:srgbClr val="0B1D3A"/>
                </a:solidFill>
                <a:ea typeface="Arial" pitchFamily="34" charset="-122"/>
                <a:cs typeface="Arial" pitchFamily="34" charset="-120"/>
              </a:rPr>
              <a:t>Databricks:</a:t>
            </a:r>
            <a:r>
              <a:rPr lang="en-US" sz="900">
                <a:solidFill>
                  <a:srgbClr val="2C3E50"/>
                </a:solidFill>
                <a:ea typeface="Arial" pitchFamily="34" charset="-122"/>
                <a:cs typeface="Arial" pitchFamily="34" charset="-120"/>
              </a:rPr>
              <a:t> SOC 2 / HIPAA compliant</a:t>
            </a:r>
            <a:endParaRPr lang="en-US" sz="900"/>
          </a:p>
        </p:txBody>
      </p:sp>
      <p:sp>
        <p:nvSpPr>
          <p:cNvPr id="32" name="Text 33">
            <a:extLst>
              <a:ext uri="{FF2B5EF4-FFF2-40B4-BE49-F238E27FC236}">
                <a16:creationId xmlns:a16="http://schemas.microsoft.com/office/drawing/2014/main" id="{E3EE9C26-AE48-7470-D738-720A3D3D666F}"/>
              </a:ext>
            </a:extLst>
          </p:cNvPr>
          <p:cNvSpPr/>
          <p:nvPr/>
        </p:nvSpPr>
        <p:spPr>
          <a:xfrm>
            <a:off x="5376777" y="2996545"/>
            <a:ext cx="2212743" cy="234851"/>
          </a:xfrm>
          <a:prstGeom prst="roundRect">
            <a:avLst>
              <a:gd name="adj" fmla="val 16223"/>
            </a:avLst>
          </a:prstGeom>
          <a:solidFill>
            <a:srgbClr val="FDECEA"/>
          </a:solidFill>
          <a:ln/>
        </p:spPr>
        <p:txBody>
          <a:bodyPr wrap="square" rtlCol="0" anchor="ctr"/>
          <a:lstStyle/>
          <a:p>
            <a:pPr marL="0" indent="0">
              <a:buNone/>
            </a:pPr>
            <a:endParaRPr lang="en-US"/>
          </a:p>
        </p:txBody>
      </p:sp>
      <p:sp>
        <p:nvSpPr>
          <p:cNvPr id="33" name="Text 34">
            <a:extLst>
              <a:ext uri="{FF2B5EF4-FFF2-40B4-BE49-F238E27FC236}">
                <a16:creationId xmlns:a16="http://schemas.microsoft.com/office/drawing/2014/main" id="{7131AA9E-4327-8750-BCCC-BC0657878D29}"/>
              </a:ext>
            </a:extLst>
          </p:cNvPr>
          <p:cNvSpPr/>
          <p:nvPr/>
        </p:nvSpPr>
        <p:spPr>
          <a:xfrm>
            <a:off x="5478278" y="3047295"/>
            <a:ext cx="1966863" cy="133350"/>
          </a:xfrm>
          <a:prstGeom prst="rect">
            <a:avLst/>
          </a:prstGeom>
          <a:noFill/>
          <a:ln/>
        </p:spPr>
        <p:txBody>
          <a:bodyPr wrap="square" lIns="0" tIns="0" rIns="0" bIns="0" rtlCol="0" anchor="t"/>
          <a:lstStyle/>
          <a:p>
            <a:pPr marL="0" indent="0" algn="l">
              <a:buNone/>
            </a:pPr>
            <a:r>
              <a:rPr lang="en-US" sz="900" b="1">
                <a:solidFill>
                  <a:srgbClr val="0B1D3A"/>
                </a:solidFill>
                <a:ea typeface="Arial" pitchFamily="34" charset="-122"/>
                <a:cs typeface="Arial" pitchFamily="34" charset="-120"/>
              </a:rPr>
              <a:t>Consumer AI:</a:t>
            </a:r>
            <a:r>
              <a:rPr lang="en-US" sz="900">
                <a:solidFill>
                  <a:srgbClr val="2C3E50"/>
                </a:solidFill>
                <a:ea typeface="Arial" pitchFamily="34" charset="-122"/>
                <a:cs typeface="Arial" pitchFamily="34" charset="-120"/>
              </a:rPr>
              <a:t> Varies by provider</a:t>
            </a:r>
            <a:endParaRPr lang="en-US" sz="900"/>
          </a:p>
        </p:txBody>
      </p:sp>
    </p:spTree>
    <p:extLst>
      <p:ext uri="{BB962C8B-B14F-4D97-AF65-F5344CB8AC3E}">
        <p14:creationId xmlns:p14="http://schemas.microsoft.com/office/powerpoint/2010/main" val="739306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2A8C20-1D73-3360-E253-84269B8165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AC8CB1-E9DE-90D5-47E0-6BF7DF35EA57}"/>
              </a:ext>
            </a:extLst>
          </p:cNvPr>
          <p:cNvSpPr>
            <a:spLocks noGrp="1"/>
          </p:cNvSpPr>
          <p:nvPr>
            <p:ph type="title"/>
          </p:nvPr>
        </p:nvSpPr>
        <p:spPr>
          <a:xfrm>
            <a:off x="268753" y="297088"/>
            <a:ext cx="8602594" cy="307777"/>
          </a:xfrm>
        </p:spPr>
        <p:txBody>
          <a:bodyPr/>
          <a:lstStyle/>
          <a:p>
            <a:pPr algn="l"/>
            <a:r>
              <a:rPr lang="en-US" altLang="zh-CN" sz="2000" b="1">
                <a:latin typeface="Poppins Medium" panose="00000600000000000000" pitchFamily="2" charset="0"/>
                <a:cs typeface="Poppins Medium" panose="00000600000000000000" pitchFamily="2" charset="0"/>
              </a:rPr>
              <a:t>MCP Tools</a:t>
            </a:r>
          </a:p>
        </p:txBody>
      </p:sp>
      <p:sp>
        <p:nvSpPr>
          <p:cNvPr id="4" name="Content Placeholder 1">
            <a:extLst>
              <a:ext uri="{FF2B5EF4-FFF2-40B4-BE49-F238E27FC236}">
                <a16:creationId xmlns:a16="http://schemas.microsoft.com/office/drawing/2014/main" id="{E3D901B6-2646-462D-3EE4-2B457AD539B8}"/>
              </a:ext>
            </a:extLst>
          </p:cNvPr>
          <p:cNvSpPr txBox="1">
            <a:spLocks/>
          </p:cNvSpPr>
          <p:nvPr/>
        </p:nvSpPr>
        <p:spPr>
          <a:xfrm>
            <a:off x="5670596" y="1427517"/>
            <a:ext cx="1310478" cy="3559658"/>
          </a:xfrm>
          <a:prstGeom prst="rect">
            <a:avLst/>
          </a:prstGeom>
        </p:spPr>
        <p:txBody>
          <a:bodyPr>
            <a:noAutofit/>
          </a:bodyPr>
          <a:lstStyle>
            <a:lvl1pPr marL="0" indent="0" algn="l" defTabSz="914400" rtl="0" eaLnBrk="1" latinLnBrk="0" hangingPunct="1">
              <a:lnSpc>
                <a:spcPct val="100000"/>
              </a:lnSpc>
              <a:spcBef>
                <a:spcPts val="1000"/>
              </a:spcBef>
              <a:buClr>
                <a:schemeClr val="accent1"/>
              </a:buClr>
              <a:buFontTx/>
              <a:buNone/>
              <a:defRPr sz="1200" b="0" i="0" kern="1200">
                <a:solidFill>
                  <a:schemeClr val="tx1"/>
                </a:solidFill>
                <a:latin typeface="+mn-lt"/>
                <a:ea typeface="+mn-ea"/>
                <a:cs typeface="Noto Sans SC" panose="020B0200000000000000" pitchFamily="34" charset="-122"/>
              </a:defRPr>
            </a:lvl1pPr>
            <a:lvl2pPr marL="228600" indent="-228600" algn="l" defTabSz="914400" rtl="0" eaLnBrk="1" latinLnBrk="0" hangingPunct="1">
              <a:lnSpc>
                <a:spcPct val="100000"/>
              </a:lnSpc>
              <a:spcBef>
                <a:spcPts val="1200"/>
              </a:spcBef>
              <a:buClr>
                <a:schemeClr val="accent1"/>
              </a:buClr>
              <a:buFontTx/>
              <a:buBlip>
                <a:blip r:embed="rId3">
                  <a:extLst>
                    <a:ext uri="{96DAC541-7B7A-43D3-8B79-37D633B846F1}">
                      <asvg:svgBlip xmlns:asvg="http://schemas.microsoft.com/office/drawing/2016/SVG/main" r:embed="rId4"/>
                    </a:ext>
                  </a:extLst>
                </a:blip>
              </a:buBlip>
              <a:tabLst/>
              <a:defRPr sz="1100" b="0" i="0" kern="1200">
                <a:solidFill>
                  <a:schemeClr val="tx1"/>
                </a:solidFill>
                <a:latin typeface="+mn-lt"/>
                <a:ea typeface="+mn-ea"/>
                <a:cs typeface="Verdana" panose="020B0604030504040204" pitchFamily="34" charset="0"/>
              </a:defRPr>
            </a:lvl2pPr>
            <a:lvl3pPr marL="457200" indent="-228600" algn="l" defTabSz="914400" rtl="0" eaLnBrk="1" latinLnBrk="0" hangingPunct="1">
              <a:lnSpc>
                <a:spcPct val="100000"/>
              </a:lnSpc>
              <a:spcBef>
                <a:spcPts val="1200"/>
              </a:spcBef>
              <a:buClr>
                <a:schemeClr val="accent1"/>
              </a:buClr>
              <a:buSzPct val="50000"/>
              <a:buFontTx/>
              <a:buBlip>
                <a:blip r:embed="rId5">
                  <a:extLst>
                    <a:ext uri="{96DAC541-7B7A-43D3-8B79-37D633B846F1}">
                      <asvg:svgBlip xmlns:asvg="http://schemas.microsoft.com/office/drawing/2016/SVG/main" r:embed="rId6"/>
                    </a:ext>
                  </a:extLst>
                </a:blip>
              </a:buBlip>
              <a:tabLst/>
              <a:defRPr sz="1000" b="0" i="0" kern="1200">
                <a:solidFill>
                  <a:schemeClr val="tx1"/>
                </a:solidFill>
                <a:latin typeface="+mn-lt"/>
                <a:ea typeface="+mn-ea"/>
                <a:cs typeface="Verdana" panose="020B0604030504040204" pitchFamily="34" charset="0"/>
              </a:defRPr>
            </a:lvl3pPr>
            <a:lvl4pPr marL="685800" indent="-225425" algn="l" defTabSz="914400" rtl="0" eaLnBrk="1" latinLnBrk="0" hangingPunct="1">
              <a:lnSpc>
                <a:spcPct val="100000"/>
              </a:lnSpc>
              <a:spcBef>
                <a:spcPts val="1200"/>
              </a:spcBef>
              <a:buClr>
                <a:schemeClr val="accent1"/>
              </a:buClr>
              <a:buFont typeface="System Font Regular"/>
              <a:buChar char="–"/>
              <a:tabLst/>
              <a:defRPr sz="900" b="0" i="0" kern="1200">
                <a:solidFill>
                  <a:schemeClr val="tx1"/>
                </a:solidFill>
                <a:latin typeface="+mn-lt"/>
                <a:ea typeface="+mn-ea"/>
                <a:cs typeface="Verdana" panose="020B0604030504040204" pitchFamily="34" charset="0"/>
              </a:defRPr>
            </a:lvl4pPr>
            <a:lvl5pPr marL="914400" indent="-228600" algn="l" defTabSz="914400" rtl="0" eaLnBrk="1" latinLnBrk="0" hangingPunct="1">
              <a:lnSpc>
                <a:spcPct val="100000"/>
              </a:lnSpc>
              <a:spcBef>
                <a:spcPts val="1200"/>
              </a:spcBef>
              <a:buClr>
                <a:schemeClr val="accent1"/>
              </a:buClr>
              <a:buFont typeface="System Font Regular"/>
              <a:buChar char="◦"/>
              <a:tabLst/>
              <a:defRPr sz="900" b="0" i="0" kern="1200">
                <a:solidFill>
                  <a:schemeClr val="tx1"/>
                </a:solidFill>
                <a:latin typeface="+mn-lt"/>
                <a:ea typeface="+mn-ea"/>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a:lnSpc>
                <a:spcPct val="140000"/>
              </a:lnSpc>
              <a:spcBef>
                <a:spcPts val="750"/>
              </a:spcBef>
              <a:buClr>
                <a:srgbClr val="D62B1E"/>
              </a:buClr>
            </a:pPr>
            <a:endParaRPr lang="en-US">
              <a:solidFill>
                <a:srgbClr val="000000"/>
              </a:solidFill>
              <a:latin typeface="Poppins"/>
              <a:ea typeface="Noto Sans SC"/>
            </a:endParaRPr>
          </a:p>
        </p:txBody>
      </p:sp>
      <p:sp>
        <p:nvSpPr>
          <p:cNvPr id="3" name="Shape 48">
            <a:extLst>
              <a:ext uri="{FF2B5EF4-FFF2-40B4-BE49-F238E27FC236}">
                <a16:creationId xmlns:a16="http://schemas.microsoft.com/office/drawing/2014/main" id="{13C5538E-CD2A-48BE-2D1C-D16B0036D466}"/>
              </a:ext>
            </a:extLst>
          </p:cNvPr>
          <p:cNvSpPr/>
          <p:nvPr/>
        </p:nvSpPr>
        <p:spPr>
          <a:xfrm>
            <a:off x="447675" y="1332267"/>
            <a:ext cx="142875" cy="190500"/>
          </a:xfrm>
          <a:custGeom>
            <a:avLst/>
            <a:gdLst/>
            <a:ahLst/>
            <a:cxnLst/>
            <a:rect l="l" t="t" r="r" b="b"/>
            <a:pathLst>
              <a:path w="142875" h="190500">
                <a:moveTo>
                  <a:pt x="108979" y="142875"/>
                </a:moveTo>
                <a:cubicBezTo>
                  <a:pt x="111696" y="134578"/>
                  <a:pt x="117128" y="127062"/>
                  <a:pt x="123267" y="120588"/>
                </a:cubicBezTo>
                <a:cubicBezTo>
                  <a:pt x="135434" y="107789"/>
                  <a:pt x="142875" y="90488"/>
                  <a:pt x="142875" y="71438"/>
                </a:cubicBezTo>
                <a:cubicBezTo>
                  <a:pt x="142875" y="31998"/>
                  <a:pt x="110877" y="0"/>
                  <a:pt x="71437" y="0"/>
                </a:cubicBezTo>
                <a:cubicBezTo>
                  <a:pt x="31998" y="0"/>
                  <a:pt x="0" y="31998"/>
                  <a:pt x="0" y="71438"/>
                </a:cubicBezTo>
                <a:cubicBezTo>
                  <a:pt x="0" y="90488"/>
                  <a:pt x="7441" y="107789"/>
                  <a:pt x="19608" y="120588"/>
                </a:cubicBezTo>
                <a:cubicBezTo>
                  <a:pt x="25747" y="127062"/>
                  <a:pt x="31217" y="134578"/>
                  <a:pt x="33896" y="142875"/>
                </a:cubicBezTo>
                <a:lnTo>
                  <a:pt x="108942" y="142875"/>
                </a:lnTo>
                <a:close/>
                <a:moveTo>
                  <a:pt x="107156" y="160734"/>
                </a:moveTo>
                <a:lnTo>
                  <a:pt x="35719" y="160734"/>
                </a:lnTo>
                <a:lnTo>
                  <a:pt x="35719" y="166688"/>
                </a:lnTo>
                <a:cubicBezTo>
                  <a:pt x="35719" y="183133"/>
                  <a:pt x="49039" y="196453"/>
                  <a:pt x="65484" y="196453"/>
                </a:cubicBezTo>
                <a:lnTo>
                  <a:pt x="77391" y="196453"/>
                </a:lnTo>
                <a:cubicBezTo>
                  <a:pt x="93836" y="196453"/>
                  <a:pt x="107156" y="183133"/>
                  <a:pt x="107156" y="166688"/>
                </a:cubicBezTo>
                <a:lnTo>
                  <a:pt x="107156" y="160734"/>
                </a:lnTo>
                <a:close/>
                <a:moveTo>
                  <a:pt x="68461" y="41672"/>
                </a:moveTo>
                <a:cubicBezTo>
                  <a:pt x="53653" y="41672"/>
                  <a:pt x="41672" y="53653"/>
                  <a:pt x="41672" y="68461"/>
                </a:cubicBezTo>
                <a:cubicBezTo>
                  <a:pt x="41672" y="73409"/>
                  <a:pt x="37691" y="77391"/>
                  <a:pt x="32742" y="77391"/>
                </a:cubicBezTo>
                <a:cubicBezTo>
                  <a:pt x="27794" y="77391"/>
                  <a:pt x="23812" y="73409"/>
                  <a:pt x="23812" y="68461"/>
                </a:cubicBezTo>
                <a:cubicBezTo>
                  <a:pt x="23812" y="43793"/>
                  <a:pt x="43793" y="23812"/>
                  <a:pt x="68461" y="23812"/>
                </a:cubicBezTo>
                <a:cubicBezTo>
                  <a:pt x="73409" y="23812"/>
                  <a:pt x="77391" y="27794"/>
                  <a:pt x="77391" y="32742"/>
                </a:cubicBezTo>
                <a:cubicBezTo>
                  <a:pt x="77391" y="37691"/>
                  <a:pt x="73409" y="41672"/>
                  <a:pt x="68461" y="41672"/>
                </a:cubicBezTo>
                <a:close/>
              </a:path>
            </a:pathLst>
          </a:custGeom>
          <a:solidFill>
            <a:srgbClr val="92D050"/>
          </a:solidFill>
          <a:ln/>
        </p:spPr>
        <p:txBody>
          <a:bodyPr/>
          <a:lstStyle/>
          <a:p>
            <a:endParaRPr lang="zh-CN" altLang="en-US"/>
          </a:p>
        </p:txBody>
      </p:sp>
      <p:sp>
        <p:nvSpPr>
          <p:cNvPr id="5" name="Text 49">
            <a:extLst>
              <a:ext uri="{FF2B5EF4-FFF2-40B4-BE49-F238E27FC236}">
                <a16:creationId xmlns:a16="http://schemas.microsoft.com/office/drawing/2014/main" id="{1AB58A1F-2D1B-5486-EA8C-B07409B87126}"/>
              </a:ext>
            </a:extLst>
          </p:cNvPr>
          <p:cNvSpPr/>
          <p:nvPr/>
        </p:nvSpPr>
        <p:spPr>
          <a:xfrm>
            <a:off x="638175" y="1294167"/>
            <a:ext cx="3933825" cy="266700"/>
          </a:xfrm>
          <a:prstGeom prst="rect">
            <a:avLst/>
          </a:prstGeom>
          <a:noFill/>
          <a:ln/>
        </p:spPr>
        <p:txBody>
          <a:bodyPr wrap="square" lIns="0" tIns="0" rIns="0" bIns="0" rtlCol="0" anchor="ctr"/>
          <a:lstStyle/>
          <a:p>
            <a:pPr>
              <a:lnSpc>
                <a:spcPct val="120000"/>
              </a:lnSpc>
            </a:pPr>
            <a:r>
              <a:rPr lang="en-US" altLang="zh-CN" sz="1400" b="1">
                <a:solidFill>
                  <a:srgbClr val="2C3E50"/>
                </a:solidFill>
                <a:latin typeface="Arial" pitchFamily="34" charset="0"/>
                <a:cs typeface="Arial" pitchFamily="34" charset="-120"/>
              </a:rPr>
              <a:t>MCP</a:t>
            </a:r>
            <a:r>
              <a:rPr lang="en-US" sz="1400" b="1">
                <a:solidFill>
                  <a:srgbClr val="2C3E50"/>
                </a:solidFill>
                <a:latin typeface="Arial" pitchFamily="34" charset="0"/>
                <a:cs typeface="Arial" pitchFamily="34" charset="-120"/>
              </a:rPr>
              <a:t> Benefits</a:t>
            </a:r>
          </a:p>
        </p:txBody>
      </p:sp>
      <p:sp>
        <p:nvSpPr>
          <p:cNvPr id="6" name="Shape 50">
            <a:extLst>
              <a:ext uri="{FF2B5EF4-FFF2-40B4-BE49-F238E27FC236}">
                <a16:creationId xmlns:a16="http://schemas.microsoft.com/office/drawing/2014/main" id="{A58E017B-EFA1-7B56-D823-029FD0833A31}"/>
              </a:ext>
            </a:extLst>
          </p:cNvPr>
          <p:cNvSpPr/>
          <p:nvPr/>
        </p:nvSpPr>
        <p:spPr>
          <a:xfrm>
            <a:off x="419100" y="1708546"/>
            <a:ext cx="4057650" cy="609600"/>
          </a:xfrm>
          <a:custGeom>
            <a:avLst/>
            <a:gdLst/>
            <a:ahLst/>
            <a:cxnLst/>
            <a:rect l="l" t="t" r="r" b="b"/>
            <a:pathLst>
              <a:path w="4057650" h="609600">
                <a:moveTo>
                  <a:pt x="38100" y="0"/>
                </a:moveTo>
                <a:lnTo>
                  <a:pt x="3981450" y="0"/>
                </a:lnTo>
                <a:cubicBezTo>
                  <a:pt x="4023506" y="0"/>
                  <a:pt x="4057650" y="34144"/>
                  <a:pt x="4057650" y="76200"/>
                </a:cubicBezTo>
                <a:lnTo>
                  <a:pt x="4057650" y="533400"/>
                </a:lnTo>
                <a:cubicBezTo>
                  <a:pt x="4057650" y="575456"/>
                  <a:pt x="4023506" y="609600"/>
                  <a:pt x="3981450" y="609600"/>
                </a:cubicBezTo>
                <a:lnTo>
                  <a:pt x="38100" y="609600"/>
                </a:lnTo>
                <a:cubicBezTo>
                  <a:pt x="17072" y="609600"/>
                  <a:pt x="0" y="592528"/>
                  <a:pt x="0" y="571500"/>
                </a:cubicBezTo>
                <a:lnTo>
                  <a:pt x="0" y="38100"/>
                </a:lnTo>
                <a:cubicBezTo>
                  <a:pt x="0" y="17072"/>
                  <a:pt x="17072" y="0"/>
                  <a:pt x="38100" y="0"/>
                </a:cubicBezTo>
                <a:close/>
              </a:path>
            </a:pathLst>
          </a:custGeom>
          <a:solidFill>
            <a:srgbClr val="EBF3FF"/>
          </a:solidFill>
          <a:ln/>
        </p:spPr>
        <p:txBody>
          <a:bodyPr/>
          <a:lstStyle/>
          <a:p>
            <a:endParaRPr lang="zh-CN" altLang="en-US"/>
          </a:p>
        </p:txBody>
      </p:sp>
      <p:sp>
        <p:nvSpPr>
          <p:cNvPr id="8" name="Text 52">
            <a:extLst>
              <a:ext uri="{FF2B5EF4-FFF2-40B4-BE49-F238E27FC236}">
                <a16:creationId xmlns:a16="http://schemas.microsoft.com/office/drawing/2014/main" id="{D6CD3DDA-0777-B7C4-7374-CE95265C496B}"/>
              </a:ext>
            </a:extLst>
          </p:cNvPr>
          <p:cNvSpPr/>
          <p:nvPr/>
        </p:nvSpPr>
        <p:spPr>
          <a:xfrm>
            <a:off x="552450" y="1827567"/>
            <a:ext cx="3876675" cy="190500"/>
          </a:xfrm>
          <a:prstGeom prst="rect">
            <a:avLst/>
          </a:prstGeom>
          <a:noFill/>
          <a:ln/>
        </p:spPr>
        <p:txBody>
          <a:bodyPr wrap="square" lIns="0" tIns="0" rIns="0" bIns="0" rtlCol="0" anchor="ctr"/>
          <a:lstStyle/>
          <a:p>
            <a:pPr>
              <a:lnSpc>
                <a:spcPct val="120000"/>
              </a:lnSpc>
            </a:pPr>
            <a:r>
              <a:rPr lang="en-US" sz="1050" b="1">
                <a:solidFill>
                  <a:srgbClr val="2C3E50"/>
                </a:solidFill>
                <a:latin typeface="Arial" pitchFamily="34" charset="0"/>
                <a:cs typeface="Arial" pitchFamily="34" charset="-120"/>
              </a:rPr>
              <a:t>Eliminates N×M Integration</a:t>
            </a:r>
          </a:p>
        </p:txBody>
      </p:sp>
      <p:sp>
        <p:nvSpPr>
          <p:cNvPr id="9" name="Text 53">
            <a:extLst>
              <a:ext uri="{FF2B5EF4-FFF2-40B4-BE49-F238E27FC236}">
                <a16:creationId xmlns:a16="http://schemas.microsoft.com/office/drawing/2014/main" id="{58FFC6B5-4DD6-8E06-9334-73084708703C}"/>
              </a:ext>
            </a:extLst>
          </p:cNvPr>
          <p:cNvSpPr/>
          <p:nvPr/>
        </p:nvSpPr>
        <p:spPr>
          <a:xfrm>
            <a:off x="552450" y="2056167"/>
            <a:ext cx="3867150" cy="152400"/>
          </a:xfrm>
          <a:prstGeom prst="rect">
            <a:avLst/>
          </a:prstGeom>
          <a:noFill/>
          <a:ln/>
        </p:spPr>
        <p:txBody>
          <a:bodyPr wrap="square" lIns="0" tIns="0" rIns="0" bIns="0" rtlCol="0" anchor="ctr"/>
          <a:lstStyle/>
          <a:p>
            <a:pPr>
              <a:lnSpc>
                <a:spcPct val="110000"/>
              </a:lnSpc>
            </a:pPr>
            <a:r>
              <a:rPr lang="en-US" sz="950">
                <a:solidFill>
                  <a:srgbClr val="2C3E50"/>
                </a:solidFill>
                <a:latin typeface="Arial" pitchFamily="34" charset="0"/>
                <a:cs typeface="Arial" pitchFamily="34" charset="-120"/>
              </a:rPr>
              <a:t>Single protocol replaces custom connectors for each LLM-tool pair</a:t>
            </a:r>
          </a:p>
        </p:txBody>
      </p:sp>
      <p:sp>
        <p:nvSpPr>
          <p:cNvPr id="10" name="Shape 54">
            <a:extLst>
              <a:ext uri="{FF2B5EF4-FFF2-40B4-BE49-F238E27FC236}">
                <a16:creationId xmlns:a16="http://schemas.microsoft.com/office/drawing/2014/main" id="{0E1A9E5A-EEDC-4AC7-A897-A3170A43D088}"/>
              </a:ext>
            </a:extLst>
          </p:cNvPr>
          <p:cNvSpPr/>
          <p:nvPr/>
        </p:nvSpPr>
        <p:spPr>
          <a:xfrm>
            <a:off x="419100" y="2437167"/>
            <a:ext cx="4057650" cy="609600"/>
          </a:xfrm>
          <a:custGeom>
            <a:avLst/>
            <a:gdLst/>
            <a:ahLst/>
            <a:cxnLst/>
            <a:rect l="l" t="t" r="r" b="b"/>
            <a:pathLst>
              <a:path w="4057650" h="609600">
                <a:moveTo>
                  <a:pt x="38100" y="0"/>
                </a:moveTo>
                <a:lnTo>
                  <a:pt x="3981450" y="0"/>
                </a:lnTo>
                <a:cubicBezTo>
                  <a:pt x="4023506" y="0"/>
                  <a:pt x="4057650" y="34144"/>
                  <a:pt x="4057650" y="76200"/>
                </a:cubicBezTo>
                <a:lnTo>
                  <a:pt x="4057650" y="533400"/>
                </a:lnTo>
                <a:cubicBezTo>
                  <a:pt x="4057650" y="575456"/>
                  <a:pt x="4023506" y="609600"/>
                  <a:pt x="3981450" y="609600"/>
                </a:cubicBezTo>
                <a:lnTo>
                  <a:pt x="38100" y="609600"/>
                </a:lnTo>
                <a:cubicBezTo>
                  <a:pt x="17072" y="609600"/>
                  <a:pt x="0" y="592528"/>
                  <a:pt x="0" y="571500"/>
                </a:cubicBezTo>
                <a:lnTo>
                  <a:pt x="0" y="38100"/>
                </a:lnTo>
                <a:cubicBezTo>
                  <a:pt x="0" y="17072"/>
                  <a:pt x="17072" y="0"/>
                  <a:pt x="38100" y="0"/>
                </a:cubicBezTo>
                <a:close/>
              </a:path>
            </a:pathLst>
          </a:custGeom>
          <a:solidFill>
            <a:srgbClr val="E8F8F8"/>
          </a:solidFill>
          <a:ln/>
        </p:spPr>
        <p:txBody>
          <a:bodyPr/>
          <a:lstStyle/>
          <a:p>
            <a:endParaRPr lang="zh-CN" altLang="en-US"/>
          </a:p>
        </p:txBody>
      </p:sp>
      <p:sp>
        <p:nvSpPr>
          <p:cNvPr id="12" name="Text 56">
            <a:extLst>
              <a:ext uri="{FF2B5EF4-FFF2-40B4-BE49-F238E27FC236}">
                <a16:creationId xmlns:a16="http://schemas.microsoft.com/office/drawing/2014/main" id="{FCAAC0F8-9ACF-44E0-4D4C-246D0FD18D34}"/>
              </a:ext>
            </a:extLst>
          </p:cNvPr>
          <p:cNvSpPr/>
          <p:nvPr/>
        </p:nvSpPr>
        <p:spPr>
          <a:xfrm>
            <a:off x="552450" y="2551467"/>
            <a:ext cx="3876675" cy="190500"/>
          </a:xfrm>
          <a:prstGeom prst="rect">
            <a:avLst/>
          </a:prstGeom>
          <a:noFill/>
          <a:ln/>
        </p:spPr>
        <p:txBody>
          <a:bodyPr wrap="square" lIns="0" tIns="0" rIns="0" bIns="0" rtlCol="0" anchor="ctr"/>
          <a:lstStyle/>
          <a:p>
            <a:pPr>
              <a:lnSpc>
                <a:spcPct val="120000"/>
              </a:lnSpc>
            </a:pPr>
            <a:r>
              <a:rPr lang="en-US" sz="1050" b="1">
                <a:solidFill>
                  <a:srgbClr val="2C3E50"/>
                </a:solidFill>
                <a:latin typeface="Arial" pitchFamily="34" charset="0"/>
                <a:cs typeface="Arial" pitchFamily="34" charset="-120"/>
              </a:rPr>
              <a:t>Standardized Context Exchange</a:t>
            </a:r>
          </a:p>
        </p:txBody>
      </p:sp>
      <p:sp>
        <p:nvSpPr>
          <p:cNvPr id="13" name="Text 57">
            <a:extLst>
              <a:ext uri="{FF2B5EF4-FFF2-40B4-BE49-F238E27FC236}">
                <a16:creationId xmlns:a16="http://schemas.microsoft.com/office/drawing/2014/main" id="{89E30C13-DDF6-4B15-110A-AE16F5B5D84A}"/>
              </a:ext>
            </a:extLst>
          </p:cNvPr>
          <p:cNvSpPr/>
          <p:nvPr/>
        </p:nvSpPr>
        <p:spPr>
          <a:xfrm>
            <a:off x="552450" y="2780067"/>
            <a:ext cx="3867150" cy="152400"/>
          </a:xfrm>
          <a:prstGeom prst="rect">
            <a:avLst/>
          </a:prstGeom>
          <a:noFill/>
          <a:ln/>
        </p:spPr>
        <p:txBody>
          <a:bodyPr wrap="square" lIns="0" tIns="0" rIns="0" bIns="0" rtlCol="0" anchor="ctr"/>
          <a:lstStyle/>
          <a:p>
            <a:pPr>
              <a:lnSpc>
                <a:spcPct val="110000"/>
              </a:lnSpc>
            </a:pPr>
            <a:r>
              <a:rPr lang="en-US" sz="950">
                <a:solidFill>
                  <a:srgbClr val="2C3E50"/>
                </a:solidFill>
                <a:latin typeface="Arial" pitchFamily="34" charset="0"/>
                <a:cs typeface="Arial" pitchFamily="34" charset="-120"/>
              </a:rPr>
              <a:t>JSON-RPC based communication with persistent stateful sessions</a:t>
            </a:r>
          </a:p>
        </p:txBody>
      </p:sp>
      <p:sp>
        <p:nvSpPr>
          <p:cNvPr id="14" name="Shape 58">
            <a:extLst>
              <a:ext uri="{FF2B5EF4-FFF2-40B4-BE49-F238E27FC236}">
                <a16:creationId xmlns:a16="http://schemas.microsoft.com/office/drawing/2014/main" id="{DEA3FF35-96A2-A0EB-9BE0-EB4B8BEC56A3}"/>
              </a:ext>
            </a:extLst>
          </p:cNvPr>
          <p:cNvSpPr/>
          <p:nvPr/>
        </p:nvSpPr>
        <p:spPr>
          <a:xfrm>
            <a:off x="419100" y="3161067"/>
            <a:ext cx="4057650" cy="609600"/>
          </a:xfrm>
          <a:custGeom>
            <a:avLst/>
            <a:gdLst/>
            <a:ahLst/>
            <a:cxnLst/>
            <a:rect l="l" t="t" r="r" b="b"/>
            <a:pathLst>
              <a:path w="4057650" h="609600">
                <a:moveTo>
                  <a:pt x="38100" y="0"/>
                </a:moveTo>
                <a:lnTo>
                  <a:pt x="3981450" y="0"/>
                </a:lnTo>
                <a:cubicBezTo>
                  <a:pt x="4023506" y="0"/>
                  <a:pt x="4057650" y="34144"/>
                  <a:pt x="4057650" y="76200"/>
                </a:cubicBezTo>
                <a:lnTo>
                  <a:pt x="4057650" y="533400"/>
                </a:lnTo>
                <a:cubicBezTo>
                  <a:pt x="4057650" y="575456"/>
                  <a:pt x="4023506" y="609600"/>
                  <a:pt x="3981450" y="609600"/>
                </a:cubicBezTo>
                <a:lnTo>
                  <a:pt x="38100" y="609600"/>
                </a:lnTo>
                <a:cubicBezTo>
                  <a:pt x="17072" y="609600"/>
                  <a:pt x="0" y="592528"/>
                  <a:pt x="0" y="571500"/>
                </a:cubicBezTo>
                <a:lnTo>
                  <a:pt x="0" y="38100"/>
                </a:lnTo>
                <a:cubicBezTo>
                  <a:pt x="0" y="17072"/>
                  <a:pt x="17072" y="0"/>
                  <a:pt x="38100" y="0"/>
                </a:cubicBezTo>
                <a:close/>
              </a:path>
            </a:pathLst>
          </a:custGeom>
          <a:solidFill>
            <a:srgbClr val="EBF3FF"/>
          </a:solidFill>
          <a:ln/>
        </p:spPr>
        <p:txBody>
          <a:bodyPr/>
          <a:lstStyle/>
          <a:p>
            <a:endParaRPr lang="zh-CN" altLang="en-US"/>
          </a:p>
        </p:txBody>
      </p:sp>
      <p:sp>
        <p:nvSpPr>
          <p:cNvPr id="16" name="Text 60">
            <a:extLst>
              <a:ext uri="{FF2B5EF4-FFF2-40B4-BE49-F238E27FC236}">
                <a16:creationId xmlns:a16="http://schemas.microsoft.com/office/drawing/2014/main" id="{6BFBEA0E-2CA7-7EDD-71A0-B5CC6159C219}"/>
              </a:ext>
            </a:extLst>
          </p:cNvPr>
          <p:cNvSpPr/>
          <p:nvPr/>
        </p:nvSpPr>
        <p:spPr>
          <a:xfrm>
            <a:off x="552450" y="3275367"/>
            <a:ext cx="3876675" cy="190500"/>
          </a:xfrm>
          <a:prstGeom prst="rect">
            <a:avLst/>
          </a:prstGeom>
          <a:noFill/>
          <a:ln/>
        </p:spPr>
        <p:txBody>
          <a:bodyPr wrap="square" lIns="0" tIns="0" rIns="0" bIns="0" rtlCol="0" anchor="ctr"/>
          <a:lstStyle/>
          <a:p>
            <a:pPr>
              <a:lnSpc>
                <a:spcPct val="120000"/>
              </a:lnSpc>
            </a:pPr>
            <a:r>
              <a:rPr lang="en-US" sz="1050" b="1">
                <a:solidFill>
                  <a:srgbClr val="2C3E50"/>
                </a:solidFill>
                <a:latin typeface="Arial" pitchFamily="34" charset="0"/>
                <a:cs typeface="Arial" pitchFamily="34" charset="-120"/>
              </a:rPr>
              <a:t>Regulatory Compliance</a:t>
            </a:r>
          </a:p>
        </p:txBody>
      </p:sp>
      <p:sp>
        <p:nvSpPr>
          <p:cNvPr id="17" name="Text 61">
            <a:extLst>
              <a:ext uri="{FF2B5EF4-FFF2-40B4-BE49-F238E27FC236}">
                <a16:creationId xmlns:a16="http://schemas.microsoft.com/office/drawing/2014/main" id="{38D58C76-7188-30E4-F081-1FE8DCC662E7}"/>
              </a:ext>
            </a:extLst>
          </p:cNvPr>
          <p:cNvSpPr/>
          <p:nvPr/>
        </p:nvSpPr>
        <p:spPr>
          <a:xfrm>
            <a:off x="552450" y="3503967"/>
            <a:ext cx="3867150" cy="152400"/>
          </a:xfrm>
          <a:prstGeom prst="rect">
            <a:avLst/>
          </a:prstGeom>
          <a:noFill/>
          <a:ln/>
        </p:spPr>
        <p:txBody>
          <a:bodyPr wrap="square" lIns="0" tIns="0" rIns="0" bIns="0" rtlCol="0" anchor="ctr"/>
          <a:lstStyle/>
          <a:p>
            <a:pPr>
              <a:lnSpc>
                <a:spcPct val="110000"/>
              </a:lnSpc>
            </a:pPr>
            <a:r>
              <a:rPr lang="en-US" sz="950">
                <a:solidFill>
                  <a:srgbClr val="2C3E50"/>
                </a:solidFill>
                <a:latin typeface="Arial" pitchFamily="34" charset="0"/>
                <a:cs typeface="Arial" pitchFamily="34" charset="-120"/>
              </a:rPr>
              <a:t>Ensures FDA/PMDA submission-ready data structures</a:t>
            </a:r>
          </a:p>
        </p:txBody>
      </p:sp>
      <p:sp>
        <p:nvSpPr>
          <p:cNvPr id="18" name="Shape 62">
            <a:extLst>
              <a:ext uri="{FF2B5EF4-FFF2-40B4-BE49-F238E27FC236}">
                <a16:creationId xmlns:a16="http://schemas.microsoft.com/office/drawing/2014/main" id="{0B989193-12FE-D51C-FA1E-46D277AA4B45}"/>
              </a:ext>
            </a:extLst>
          </p:cNvPr>
          <p:cNvSpPr/>
          <p:nvPr/>
        </p:nvSpPr>
        <p:spPr>
          <a:xfrm>
            <a:off x="419100" y="3884967"/>
            <a:ext cx="4057650" cy="609600"/>
          </a:xfrm>
          <a:custGeom>
            <a:avLst/>
            <a:gdLst/>
            <a:ahLst/>
            <a:cxnLst/>
            <a:rect l="l" t="t" r="r" b="b"/>
            <a:pathLst>
              <a:path w="4057650" h="609600">
                <a:moveTo>
                  <a:pt x="38100" y="0"/>
                </a:moveTo>
                <a:lnTo>
                  <a:pt x="3981450" y="0"/>
                </a:lnTo>
                <a:cubicBezTo>
                  <a:pt x="4023506" y="0"/>
                  <a:pt x="4057650" y="34144"/>
                  <a:pt x="4057650" y="76200"/>
                </a:cubicBezTo>
                <a:lnTo>
                  <a:pt x="4057650" y="533400"/>
                </a:lnTo>
                <a:cubicBezTo>
                  <a:pt x="4057650" y="575456"/>
                  <a:pt x="4023506" y="609600"/>
                  <a:pt x="3981450" y="609600"/>
                </a:cubicBezTo>
                <a:lnTo>
                  <a:pt x="38100" y="609600"/>
                </a:lnTo>
                <a:cubicBezTo>
                  <a:pt x="17072" y="609600"/>
                  <a:pt x="0" y="592528"/>
                  <a:pt x="0" y="571500"/>
                </a:cubicBezTo>
                <a:lnTo>
                  <a:pt x="0" y="38100"/>
                </a:lnTo>
                <a:cubicBezTo>
                  <a:pt x="0" y="17072"/>
                  <a:pt x="17072" y="0"/>
                  <a:pt x="38100" y="0"/>
                </a:cubicBezTo>
                <a:close/>
              </a:path>
            </a:pathLst>
          </a:custGeom>
          <a:solidFill>
            <a:srgbClr val="E8F8F8"/>
          </a:solidFill>
          <a:ln/>
        </p:spPr>
        <p:txBody>
          <a:bodyPr/>
          <a:lstStyle/>
          <a:p>
            <a:endParaRPr lang="zh-CN" altLang="en-US"/>
          </a:p>
        </p:txBody>
      </p:sp>
      <p:sp>
        <p:nvSpPr>
          <p:cNvPr id="20" name="Text 64">
            <a:extLst>
              <a:ext uri="{FF2B5EF4-FFF2-40B4-BE49-F238E27FC236}">
                <a16:creationId xmlns:a16="http://schemas.microsoft.com/office/drawing/2014/main" id="{457354EE-4700-E5F9-FBC0-3AFD4AA942CF}"/>
              </a:ext>
            </a:extLst>
          </p:cNvPr>
          <p:cNvSpPr/>
          <p:nvPr/>
        </p:nvSpPr>
        <p:spPr>
          <a:xfrm>
            <a:off x="552450" y="3999267"/>
            <a:ext cx="3876675" cy="190500"/>
          </a:xfrm>
          <a:prstGeom prst="rect">
            <a:avLst/>
          </a:prstGeom>
          <a:noFill/>
          <a:ln/>
        </p:spPr>
        <p:txBody>
          <a:bodyPr wrap="square" lIns="0" tIns="0" rIns="0" bIns="0" rtlCol="0" anchor="ctr"/>
          <a:lstStyle/>
          <a:p>
            <a:pPr>
              <a:lnSpc>
                <a:spcPct val="120000"/>
              </a:lnSpc>
            </a:pPr>
            <a:r>
              <a:rPr lang="en-US" sz="1050" b="1">
                <a:solidFill>
                  <a:srgbClr val="2C3E50"/>
                </a:solidFill>
                <a:latin typeface="Arial" pitchFamily="34" charset="0"/>
                <a:cs typeface="Arial" pitchFamily="34" charset="-120"/>
              </a:rPr>
              <a:t>Modular Architecture</a:t>
            </a:r>
          </a:p>
        </p:txBody>
      </p:sp>
      <p:sp>
        <p:nvSpPr>
          <p:cNvPr id="21" name="Text 65">
            <a:extLst>
              <a:ext uri="{FF2B5EF4-FFF2-40B4-BE49-F238E27FC236}">
                <a16:creationId xmlns:a16="http://schemas.microsoft.com/office/drawing/2014/main" id="{8F9EEB30-A01D-E4CF-1CDF-CEC438729AE9}"/>
              </a:ext>
            </a:extLst>
          </p:cNvPr>
          <p:cNvSpPr/>
          <p:nvPr/>
        </p:nvSpPr>
        <p:spPr>
          <a:xfrm>
            <a:off x="552450" y="4227867"/>
            <a:ext cx="3867150" cy="152400"/>
          </a:xfrm>
          <a:prstGeom prst="rect">
            <a:avLst/>
          </a:prstGeom>
          <a:noFill/>
          <a:ln/>
        </p:spPr>
        <p:txBody>
          <a:bodyPr wrap="square" lIns="0" tIns="0" rIns="0" bIns="0" rtlCol="0" anchor="ctr"/>
          <a:lstStyle/>
          <a:p>
            <a:pPr>
              <a:lnSpc>
                <a:spcPct val="110000"/>
              </a:lnSpc>
            </a:pPr>
            <a:r>
              <a:rPr lang="en-US" sz="950">
                <a:solidFill>
                  <a:srgbClr val="2C3E50"/>
                </a:solidFill>
                <a:latin typeface="Arial" pitchFamily="34" charset="0"/>
                <a:cs typeface="Arial" pitchFamily="34" charset="-120"/>
              </a:rPr>
              <a:t>Tools, models, and data layers can be updated independently</a:t>
            </a:r>
          </a:p>
        </p:txBody>
      </p:sp>
      <p:sp>
        <p:nvSpPr>
          <p:cNvPr id="22" name="Shape 67">
            <a:extLst>
              <a:ext uri="{FF2B5EF4-FFF2-40B4-BE49-F238E27FC236}">
                <a16:creationId xmlns:a16="http://schemas.microsoft.com/office/drawing/2014/main" id="{7D1D4540-36C8-7B81-C288-59743F73BB7D}"/>
              </a:ext>
            </a:extLst>
          </p:cNvPr>
          <p:cNvSpPr/>
          <p:nvPr/>
        </p:nvSpPr>
        <p:spPr>
          <a:xfrm>
            <a:off x="4874418" y="1320643"/>
            <a:ext cx="214313" cy="171450"/>
          </a:xfrm>
          <a:custGeom>
            <a:avLst/>
            <a:gdLst/>
            <a:ahLst/>
            <a:cxnLst/>
            <a:rect l="l" t="t" r="r" b="b"/>
            <a:pathLst>
              <a:path w="214313" h="171450">
                <a:moveTo>
                  <a:pt x="139270" y="70489"/>
                </a:moveTo>
                <a:cubicBezTo>
                  <a:pt x="143355" y="69384"/>
                  <a:pt x="147641" y="71326"/>
                  <a:pt x="149483" y="75110"/>
                </a:cubicBezTo>
                <a:lnTo>
                  <a:pt x="155711" y="87701"/>
                </a:lnTo>
                <a:cubicBezTo>
                  <a:pt x="159161" y="88170"/>
                  <a:pt x="162543" y="89107"/>
                  <a:pt x="165724" y="90413"/>
                </a:cubicBezTo>
                <a:lnTo>
                  <a:pt x="177444" y="82611"/>
                </a:lnTo>
                <a:cubicBezTo>
                  <a:pt x="180960" y="80267"/>
                  <a:pt x="185615" y="80736"/>
                  <a:pt x="188595" y="83716"/>
                </a:cubicBezTo>
                <a:lnTo>
                  <a:pt x="195024" y="90145"/>
                </a:lnTo>
                <a:cubicBezTo>
                  <a:pt x="198005" y="93125"/>
                  <a:pt x="198473" y="97814"/>
                  <a:pt x="196129" y="101296"/>
                </a:cubicBezTo>
                <a:lnTo>
                  <a:pt x="188327" y="112983"/>
                </a:lnTo>
                <a:cubicBezTo>
                  <a:pt x="188963" y="114557"/>
                  <a:pt x="189533" y="116198"/>
                  <a:pt x="190001" y="117905"/>
                </a:cubicBezTo>
                <a:cubicBezTo>
                  <a:pt x="190470" y="119613"/>
                  <a:pt x="190772" y="121287"/>
                  <a:pt x="191006" y="122995"/>
                </a:cubicBezTo>
                <a:lnTo>
                  <a:pt x="203630" y="129224"/>
                </a:lnTo>
                <a:cubicBezTo>
                  <a:pt x="207414" y="131099"/>
                  <a:pt x="209357" y="135385"/>
                  <a:pt x="208251" y="139437"/>
                </a:cubicBezTo>
                <a:lnTo>
                  <a:pt x="205907" y="148210"/>
                </a:lnTo>
                <a:cubicBezTo>
                  <a:pt x="204802" y="152262"/>
                  <a:pt x="201018" y="155008"/>
                  <a:pt x="196799" y="154740"/>
                </a:cubicBezTo>
                <a:lnTo>
                  <a:pt x="182735" y="153836"/>
                </a:lnTo>
                <a:cubicBezTo>
                  <a:pt x="180625" y="156549"/>
                  <a:pt x="178181" y="159060"/>
                  <a:pt x="175401" y="161203"/>
                </a:cubicBezTo>
                <a:lnTo>
                  <a:pt x="176306" y="175234"/>
                </a:lnTo>
                <a:cubicBezTo>
                  <a:pt x="176573" y="179453"/>
                  <a:pt x="173828" y="183271"/>
                  <a:pt x="169776" y="184342"/>
                </a:cubicBezTo>
                <a:lnTo>
                  <a:pt x="161002" y="186686"/>
                </a:lnTo>
                <a:cubicBezTo>
                  <a:pt x="156917" y="187791"/>
                  <a:pt x="152664" y="185849"/>
                  <a:pt x="150789" y="182065"/>
                </a:cubicBezTo>
                <a:lnTo>
                  <a:pt x="144560" y="169474"/>
                </a:lnTo>
                <a:cubicBezTo>
                  <a:pt x="141111" y="169005"/>
                  <a:pt x="137729" y="168068"/>
                  <a:pt x="134548" y="166762"/>
                </a:cubicBezTo>
                <a:lnTo>
                  <a:pt x="122828" y="174564"/>
                </a:lnTo>
                <a:cubicBezTo>
                  <a:pt x="119312" y="176908"/>
                  <a:pt x="114657" y="176439"/>
                  <a:pt x="111677" y="173459"/>
                </a:cubicBezTo>
                <a:lnTo>
                  <a:pt x="105248" y="167030"/>
                </a:lnTo>
                <a:cubicBezTo>
                  <a:pt x="102267" y="164050"/>
                  <a:pt x="101798" y="159395"/>
                  <a:pt x="104142" y="155879"/>
                </a:cubicBezTo>
                <a:lnTo>
                  <a:pt x="111945" y="144159"/>
                </a:lnTo>
                <a:cubicBezTo>
                  <a:pt x="111309" y="142585"/>
                  <a:pt x="110739" y="140944"/>
                  <a:pt x="110270" y="139236"/>
                </a:cubicBezTo>
                <a:cubicBezTo>
                  <a:pt x="109802" y="137528"/>
                  <a:pt x="109500" y="135821"/>
                  <a:pt x="109266" y="134146"/>
                </a:cubicBezTo>
                <a:lnTo>
                  <a:pt x="96642" y="127918"/>
                </a:lnTo>
                <a:cubicBezTo>
                  <a:pt x="92858" y="126043"/>
                  <a:pt x="90949" y="121756"/>
                  <a:pt x="92020" y="117704"/>
                </a:cubicBezTo>
                <a:lnTo>
                  <a:pt x="94364" y="108931"/>
                </a:lnTo>
                <a:cubicBezTo>
                  <a:pt x="95470" y="104879"/>
                  <a:pt x="99253" y="102133"/>
                  <a:pt x="103473" y="102401"/>
                </a:cubicBezTo>
                <a:lnTo>
                  <a:pt x="117504" y="103305"/>
                </a:lnTo>
                <a:cubicBezTo>
                  <a:pt x="119613" y="100593"/>
                  <a:pt x="122058" y="98081"/>
                  <a:pt x="124837" y="95938"/>
                </a:cubicBezTo>
                <a:lnTo>
                  <a:pt x="123933" y="81941"/>
                </a:lnTo>
                <a:cubicBezTo>
                  <a:pt x="123665" y="77722"/>
                  <a:pt x="126411" y="73904"/>
                  <a:pt x="130463" y="72833"/>
                </a:cubicBezTo>
                <a:lnTo>
                  <a:pt x="139236" y="70489"/>
                </a:lnTo>
                <a:close/>
                <a:moveTo>
                  <a:pt x="150153" y="113854"/>
                </a:moveTo>
                <a:cubicBezTo>
                  <a:pt x="142021" y="113863"/>
                  <a:pt x="135426" y="120472"/>
                  <a:pt x="135435" y="128604"/>
                </a:cubicBezTo>
                <a:cubicBezTo>
                  <a:pt x="135445" y="136736"/>
                  <a:pt x="142054" y="143331"/>
                  <a:pt x="150186" y="143321"/>
                </a:cubicBezTo>
                <a:cubicBezTo>
                  <a:pt x="158318" y="143312"/>
                  <a:pt x="164913" y="136703"/>
                  <a:pt x="164903" y="128571"/>
                </a:cubicBezTo>
                <a:cubicBezTo>
                  <a:pt x="164894" y="120439"/>
                  <a:pt x="158285" y="113844"/>
                  <a:pt x="150153" y="113854"/>
                </a:cubicBezTo>
                <a:close/>
                <a:moveTo>
                  <a:pt x="75311" y="-15236"/>
                </a:moveTo>
                <a:lnTo>
                  <a:pt x="84084" y="-12892"/>
                </a:lnTo>
                <a:cubicBezTo>
                  <a:pt x="88136" y="-11787"/>
                  <a:pt x="90882" y="-7970"/>
                  <a:pt x="90614" y="-3784"/>
                </a:cubicBezTo>
                <a:lnTo>
                  <a:pt x="89710" y="10213"/>
                </a:lnTo>
                <a:cubicBezTo>
                  <a:pt x="92489" y="12356"/>
                  <a:pt x="94934" y="14834"/>
                  <a:pt x="97043" y="17580"/>
                </a:cubicBezTo>
                <a:lnTo>
                  <a:pt x="111108" y="16676"/>
                </a:lnTo>
                <a:cubicBezTo>
                  <a:pt x="115293" y="16408"/>
                  <a:pt x="119111" y="19154"/>
                  <a:pt x="120216" y="23206"/>
                </a:cubicBezTo>
                <a:lnTo>
                  <a:pt x="122560" y="31979"/>
                </a:lnTo>
                <a:cubicBezTo>
                  <a:pt x="123632" y="36031"/>
                  <a:pt x="121723" y="40318"/>
                  <a:pt x="117939" y="42193"/>
                </a:cubicBezTo>
                <a:lnTo>
                  <a:pt x="105315" y="48421"/>
                </a:lnTo>
                <a:cubicBezTo>
                  <a:pt x="105080" y="50129"/>
                  <a:pt x="104745" y="51837"/>
                  <a:pt x="104310" y="53511"/>
                </a:cubicBezTo>
                <a:cubicBezTo>
                  <a:pt x="103875" y="55185"/>
                  <a:pt x="103272" y="56860"/>
                  <a:pt x="102636" y="58434"/>
                </a:cubicBezTo>
                <a:lnTo>
                  <a:pt x="110438" y="70154"/>
                </a:lnTo>
                <a:cubicBezTo>
                  <a:pt x="112782" y="73670"/>
                  <a:pt x="112313" y="78325"/>
                  <a:pt x="109333" y="81305"/>
                </a:cubicBezTo>
                <a:lnTo>
                  <a:pt x="102903" y="87734"/>
                </a:lnTo>
                <a:cubicBezTo>
                  <a:pt x="99923" y="90714"/>
                  <a:pt x="95269" y="91183"/>
                  <a:pt x="91753" y="88839"/>
                </a:cubicBezTo>
                <a:lnTo>
                  <a:pt x="80032" y="81037"/>
                </a:lnTo>
                <a:cubicBezTo>
                  <a:pt x="76851" y="82343"/>
                  <a:pt x="73469" y="83280"/>
                  <a:pt x="70020" y="83749"/>
                </a:cubicBezTo>
                <a:lnTo>
                  <a:pt x="63791" y="96340"/>
                </a:lnTo>
                <a:cubicBezTo>
                  <a:pt x="61916" y="100124"/>
                  <a:pt x="57630" y="102033"/>
                  <a:pt x="53578" y="100961"/>
                </a:cubicBezTo>
                <a:lnTo>
                  <a:pt x="44805" y="98617"/>
                </a:lnTo>
                <a:cubicBezTo>
                  <a:pt x="40719" y="97512"/>
                  <a:pt x="38007" y="93695"/>
                  <a:pt x="38275" y="89509"/>
                </a:cubicBezTo>
                <a:lnTo>
                  <a:pt x="39179" y="75478"/>
                </a:lnTo>
                <a:cubicBezTo>
                  <a:pt x="36400" y="73335"/>
                  <a:pt x="33955" y="70857"/>
                  <a:pt x="31845" y="68111"/>
                </a:cubicBezTo>
                <a:lnTo>
                  <a:pt x="17781" y="69015"/>
                </a:lnTo>
                <a:cubicBezTo>
                  <a:pt x="13595" y="69283"/>
                  <a:pt x="9778" y="66537"/>
                  <a:pt x="8673" y="62485"/>
                </a:cubicBezTo>
                <a:lnTo>
                  <a:pt x="6329" y="53712"/>
                </a:lnTo>
                <a:cubicBezTo>
                  <a:pt x="5257" y="49660"/>
                  <a:pt x="7166" y="45374"/>
                  <a:pt x="10950" y="43499"/>
                </a:cubicBezTo>
                <a:lnTo>
                  <a:pt x="23574" y="37270"/>
                </a:lnTo>
                <a:cubicBezTo>
                  <a:pt x="23809" y="35562"/>
                  <a:pt x="24144" y="33888"/>
                  <a:pt x="24579" y="32180"/>
                </a:cubicBezTo>
                <a:cubicBezTo>
                  <a:pt x="25048" y="30473"/>
                  <a:pt x="25584" y="28832"/>
                  <a:pt x="26253" y="27258"/>
                </a:cubicBezTo>
                <a:lnTo>
                  <a:pt x="18451" y="15571"/>
                </a:lnTo>
                <a:cubicBezTo>
                  <a:pt x="16107" y="12055"/>
                  <a:pt x="16576" y="7400"/>
                  <a:pt x="19556" y="4420"/>
                </a:cubicBezTo>
                <a:lnTo>
                  <a:pt x="25985" y="-2009"/>
                </a:lnTo>
                <a:cubicBezTo>
                  <a:pt x="28966" y="-4989"/>
                  <a:pt x="33620" y="-5458"/>
                  <a:pt x="37136" y="-3114"/>
                </a:cubicBezTo>
                <a:lnTo>
                  <a:pt x="48857" y="4688"/>
                </a:lnTo>
                <a:cubicBezTo>
                  <a:pt x="52038" y="3382"/>
                  <a:pt x="55420" y="2445"/>
                  <a:pt x="58869" y="1976"/>
                </a:cubicBezTo>
                <a:lnTo>
                  <a:pt x="65097" y="-10615"/>
                </a:lnTo>
                <a:cubicBezTo>
                  <a:pt x="66973" y="-14399"/>
                  <a:pt x="71225" y="-16308"/>
                  <a:pt x="75311" y="-15236"/>
                </a:cubicBezTo>
                <a:close/>
                <a:moveTo>
                  <a:pt x="64428" y="28129"/>
                </a:moveTo>
                <a:cubicBezTo>
                  <a:pt x="56296" y="28129"/>
                  <a:pt x="49694" y="34731"/>
                  <a:pt x="49694" y="42863"/>
                </a:cubicBezTo>
                <a:cubicBezTo>
                  <a:pt x="49694" y="50994"/>
                  <a:pt x="56296" y="57596"/>
                  <a:pt x="64428" y="57596"/>
                </a:cubicBezTo>
                <a:cubicBezTo>
                  <a:pt x="72560" y="57596"/>
                  <a:pt x="79162" y="50994"/>
                  <a:pt x="79162" y="42863"/>
                </a:cubicBezTo>
                <a:cubicBezTo>
                  <a:pt x="79162" y="34731"/>
                  <a:pt x="72560" y="28129"/>
                  <a:pt x="64428" y="28129"/>
                </a:cubicBezTo>
                <a:close/>
              </a:path>
            </a:pathLst>
          </a:custGeom>
          <a:solidFill>
            <a:srgbClr val="2D8CFF"/>
          </a:solidFill>
          <a:ln/>
        </p:spPr>
        <p:txBody>
          <a:bodyPr/>
          <a:lstStyle/>
          <a:p>
            <a:endParaRPr lang="zh-CN" altLang="en-US"/>
          </a:p>
        </p:txBody>
      </p:sp>
      <p:sp>
        <p:nvSpPr>
          <p:cNvPr id="23" name="Shape 69">
            <a:extLst>
              <a:ext uri="{FF2B5EF4-FFF2-40B4-BE49-F238E27FC236}">
                <a16:creationId xmlns:a16="http://schemas.microsoft.com/office/drawing/2014/main" id="{5E60AD63-926A-A1BF-9D2A-3FB738491BD5}"/>
              </a:ext>
            </a:extLst>
          </p:cNvPr>
          <p:cNvSpPr/>
          <p:nvPr/>
        </p:nvSpPr>
        <p:spPr>
          <a:xfrm>
            <a:off x="4879181" y="1637067"/>
            <a:ext cx="1990725" cy="314325"/>
          </a:xfrm>
          <a:custGeom>
            <a:avLst/>
            <a:gdLst/>
            <a:ahLst/>
            <a:cxnLst/>
            <a:rect l="l" t="t" r="r" b="b"/>
            <a:pathLst>
              <a:path w="1990725" h="314325">
                <a:moveTo>
                  <a:pt x="38099" y="0"/>
                </a:moveTo>
                <a:lnTo>
                  <a:pt x="1952626" y="0"/>
                </a:lnTo>
                <a:cubicBezTo>
                  <a:pt x="1973667" y="0"/>
                  <a:pt x="1990725" y="17058"/>
                  <a:pt x="1990725" y="38099"/>
                </a:cubicBezTo>
                <a:lnTo>
                  <a:pt x="1990725" y="276226"/>
                </a:lnTo>
                <a:cubicBezTo>
                  <a:pt x="1990725" y="297267"/>
                  <a:pt x="1973667" y="314325"/>
                  <a:pt x="1952626" y="314325"/>
                </a:cubicBezTo>
                <a:lnTo>
                  <a:pt x="38099" y="314325"/>
                </a:lnTo>
                <a:cubicBezTo>
                  <a:pt x="17058" y="314325"/>
                  <a:pt x="0" y="297267"/>
                  <a:pt x="0" y="276226"/>
                </a:cubicBezTo>
                <a:lnTo>
                  <a:pt x="0" y="38099"/>
                </a:lnTo>
                <a:cubicBezTo>
                  <a:pt x="0" y="17072"/>
                  <a:pt x="17072" y="0"/>
                  <a:pt x="38099" y="0"/>
                </a:cubicBezTo>
                <a:close/>
              </a:path>
            </a:pathLst>
          </a:custGeom>
          <a:solidFill>
            <a:srgbClr val="FFF3ED"/>
          </a:solidFill>
          <a:ln w="12700">
            <a:noFill/>
            <a:prstDash val="solid"/>
          </a:ln>
        </p:spPr>
        <p:txBody>
          <a:bodyPr/>
          <a:lstStyle/>
          <a:p>
            <a:endParaRPr lang="zh-CN" altLang="en-US">
              <a:latin typeface="Arial" panose="020B0604020202020204" pitchFamily="34" charset="0"/>
              <a:cs typeface="Arial" panose="020B0604020202020204" pitchFamily="34" charset="0"/>
            </a:endParaRPr>
          </a:p>
        </p:txBody>
      </p:sp>
      <p:sp>
        <p:nvSpPr>
          <p:cNvPr id="24" name="Text 70">
            <a:extLst>
              <a:ext uri="{FF2B5EF4-FFF2-40B4-BE49-F238E27FC236}">
                <a16:creationId xmlns:a16="http://schemas.microsoft.com/office/drawing/2014/main" id="{64FB6E80-9FB9-4E24-A091-1E6BE66826A6}"/>
              </a:ext>
            </a:extLst>
          </p:cNvPr>
          <p:cNvSpPr/>
          <p:nvPr/>
        </p:nvSpPr>
        <p:spPr>
          <a:xfrm>
            <a:off x="4874418" y="1632304"/>
            <a:ext cx="2038350" cy="304800"/>
          </a:xfrm>
          <a:prstGeom prst="rect">
            <a:avLst/>
          </a:prstGeom>
          <a:solidFill>
            <a:srgbClr val="FFF3ED"/>
          </a:solidFill>
          <a:ln>
            <a:noFill/>
          </a:ln>
        </p:spPr>
        <p:txBody>
          <a:bodyPr wrap="square" lIns="114300" tIns="76200" rIns="114300" bIns="76200" rtlCol="0" anchor="ctr"/>
          <a:lstStyle/>
          <a:p>
            <a:pPr>
              <a:lnSpc>
                <a:spcPct val="110000"/>
              </a:lnSpc>
            </a:pPr>
            <a:r>
              <a:rPr lang="en-US" sz="900" b="1">
                <a:latin typeface="Arial" panose="020B0604020202020204" pitchFamily="34" charset="0"/>
                <a:ea typeface="Quattrocento Sans" pitchFamily="34" charset="-122"/>
                <a:cs typeface="Arial" panose="020B0604020202020204" pitchFamily="34" charset="0"/>
              </a:rPr>
              <a:t>Protocol:</a:t>
            </a:r>
            <a:r>
              <a:rPr lang="en-US" sz="900">
                <a:latin typeface="Arial" panose="020B0604020202020204" pitchFamily="34" charset="0"/>
                <a:ea typeface="Quattrocento Sans" pitchFamily="34" charset="-122"/>
                <a:cs typeface="Arial" panose="020B0604020202020204" pitchFamily="34" charset="0"/>
              </a:rPr>
              <a:t> JSON-RPC 2.0</a:t>
            </a:r>
            <a:endParaRPr lang="en-US" sz="1600">
              <a:latin typeface="Arial" panose="020B0604020202020204" pitchFamily="34" charset="0"/>
              <a:cs typeface="Arial" panose="020B0604020202020204" pitchFamily="34" charset="0"/>
            </a:endParaRPr>
          </a:p>
        </p:txBody>
      </p:sp>
      <p:sp>
        <p:nvSpPr>
          <p:cNvPr id="25" name="Shape 71">
            <a:extLst>
              <a:ext uri="{FF2B5EF4-FFF2-40B4-BE49-F238E27FC236}">
                <a16:creationId xmlns:a16="http://schemas.microsoft.com/office/drawing/2014/main" id="{DAFF1868-5FFF-D7A0-1AEB-B5F5E00F820E}"/>
              </a:ext>
            </a:extLst>
          </p:cNvPr>
          <p:cNvSpPr/>
          <p:nvPr/>
        </p:nvSpPr>
        <p:spPr>
          <a:xfrm>
            <a:off x="4879181" y="2465742"/>
            <a:ext cx="1990725" cy="314325"/>
          </a:xfrm>
          <a:custGeom>
            <a:avLst/>
            <a:gdLst/>
            <a:ahLst/>
            <a:cxnLst/>
            <a:rect l="l" t="t" r="r" b="b"/>
            <a:pathLst>
              <a:path w="1990725" h="314325">
                <a:moveTo>
                  <a:pt x="38099" y="0"/>
                </a:moveTo>
                <a:lnTo>
                  <a:pt x="1952626" y="0"/>
                </a:lnTo>
                <a:cubicBezTo>
                  <a:pt x="1973667" y="0"/>
                  <a:pt x="1990725" y="17058"/>
                  <a:pt x="1990725" y="38099"/>
                </a:cubicBezTo>
                <a:lnTo>
                  <a:pt x="1990725" y="276226"/>
                </a:lnTo>
                <a:cubicBezTo>
                  <a:pt x="1990725" y="297267"/>
                  <a:pt x="1973667" y="314325"/>
                  <a:pt x="1952626" y="314325"/>
                </a:cubicBezTo>
                <a:lnTo>
                  <a:pt x="38099" y="314325"/>
                </a:lnTo>
                <a:cubicBezTo>
                  <a:pt x="17058" y="314325"/>
                  <a:pt x="0" y="297267"/>
                  <a:pt x="0" y="276226"/>
                </a:cubicBezTo>
                <a:lnTo>
                  <a:pt x="0" y="38099"/>
                </a:lnTo>
                <a:cubicBezTo>
                  <a:pt x="0" y="17072"/>
                  <a:pt x="17072" y="0"/>
                  <a:pt x="38099" y="0"/>
                </a:cubicBezTo>
                <a:close/>
              </a:path>
            </a:pathLst>
          </a:custGeom>
          <a:solidFill>
            <a:srgbClr val="FFF3ED"/>
          </a:solidFill>
          <a:ln w="12700">
            <a:noFill/>
            <a:prstDash val="solid"/>
          </a:ln>
        </p:spPr>
        <p:txBody>
          <a:bodyPr/>
          <a:lstStyle/>
          <a:p>
            <a:endParaRPr lang="zh-CN" altLang="en-US">
              <a:latin typeface="Arial" panose="020B0604020202020204" pitchFamily="34" charset="0"/>
              <a:cs typeface="Arial" panose="020B0604020202020204" pitchFamily="34" charset="0"/>
            </a:endParaRPr>
          </a:p>
        </p:txBody>
      </p:sp>
      <p:sp>
        <p:nvSpPr>
          <p:cNvPr id="26" name="Text 72">
            <a:extLst>
              <a:ext uri="{FF2B5EF4-FFF2-40B4-BE49-F238E27FC236}">
                <a16:creationId xmlns:a16="http://schemas.microsoft.com/office/drawing/2014/main" id="{48C23CCA-F987-5D4A-9141-C5133F49F15B}"/>
              </a:ext>
            </a:extLst>
          </p:cNvPr>
          <p:cNvSpPr/>
          <p:nvPr/>
        </p:nvSpPr>
        <p:spPr>
          <a:xfrm>
            <a:off x="4874418" y="2460979"/>
            <a:ext cx="2038350" cy="304800"/>
          </a:xfrm>
          <a:prstGeom prst="rect">
            <a:avLst/>
          </a:prstGeom>
          <a:solidFill>
            <a:srgbClr val="FFF3ED"/>
          </a:solidFill>
          <a:ln>
            <a:noFill/>
          </a:ln>
        </p:spPr>
        <p:txBody>
          <a:bodyPr wrap="square" lIns="114300" tIns="76200" rIns="114300" bIns="76200" rtlCol="0" anchor="ctr"/>
          <a:lstStyle/>
          <a:p>
            <a:pPr>
              <a:lnSpc>
                <a:spcPct val="110000"/>
              </a:lnSpc>
            </a:pPr>
            <a:r>
              <a:rPr lang="en-US" sz="900" b="1">
                <a:latin typeface="Arial" panose="020B0604020202020204" pitchFamily="34" charset="0"/>
                <a:ea typeface="Quattrocento Sans" pitchFamily="34" charset="-122"/>
                <a:cs typeface="Arial" panose="020B0604020202020204" pitchFamily="34" charset="0"/>
              </a:rPr>
              <a:t>Transport:</a:t>
            </a:r>
            <a:r>
              <a:rPr lang="en-US" sz="900">
                <a:latin typeface="Arial" panose="020B0604020202020204" pitchFamily="34" charset="0"/>
                <a:ea typeface="Quattrocento Sans" pitchFamily="34" charset="-122"/>
                <a:cs typeface="Arial" panose="020B0604020202020204" pitchFamily="34" charset="0"/>
              </a:rPr>
              <a:t> Stdio / HTTP+SSE</a:t>
            </a:r>
            <a:endParaRPr lang="en-US" sz="1600">
              <a:latin typeface="Arial" panose="020B0604020202020204" pitchFamily="34" charset="0"/>
              <a:cs typeface="Arial" panose="020B0604020202020204" pitchFamily="34" charset="0"/>
            </a:endParaRPr>
          </a:p>
        </p:txBody>
      </p:sp>
      <p:sp>
        <p:nvSpPr>
          <p:cNvPr id="27" name="Shape 73">
            <a:extLst>
              <a:ext uri="{FF2B5EF4-FFF2-40B4-BE49-F238E27FC236}">
                <a16:creationId xmlns:a16="http://schemas.microsoft.com/office/drawing/2014/main" id="{FF527049-DBBB-7203-25EC-946C1A979A40}"/>
              </a:ext>
            </a:extLst>
          </p:cNvPr>
          <p:cNvSpPr/>
          <p:nvPr/>
        </p:nvSpPr>
        <p:spPr>
          <a:xfrm>
            <a:off x="4879181" y="2037117"/>
            <a:ext cx="1990725" cy="314325"/>
          </a:xfrm>
          <a:custGeom>
            <a:avLst/>
            <a:gdLst/>
            <a:ahLst/>
            <a:cxnLst/>
            <a:rect l="l" t="t" r="r" b="b"/>
            <a:pathLst>
              <a:path w="1990725" h="314325">
                <a:moveTo>
                  <a:pt x="38099" y="0"/>
                </a:moveTo>
                <a:lnTo>
                  <a:pt x="1952626" y="0"/>
                </a:lnTo>
                <a:cubicBezTo>
                  <a:pt x="1973667" y="0"/>
                  <a:pt x="1990725" y="17058"/>
                  <a:pt x="1990725" y="38099"/>
                </a:cubicBezTo>
                <a:lnTo>
                  <a:pt x="1990725" y="276226"/>
                </a:lnTo>
                <a:cubicBezTo>
                  <a:pt x="1990725" y="297267"/>
                  <a:pt x="1973667" y="314325"/>
                  <a:pt x="1952626" y="314325"/>
                </a:cubicBezTo>
                <a:lnTo>
                  <a:pt x="38099" y="314325"/>
                </a:lnTo>
                <a:cubicBezTo>
                  <a:pt x="17058" y="314325"/>
                  <a:pt x="0" y="297267"/>
                  <a:pt x="0" y="276226"/>
                </a:cubicBezTo>
                <a:lnTo>
                  <a:pt x="0" y="38099"/>
                </a:lnTo>
                <a:cubicBezTo>
                  <a:pt x="0" y="17072"/>
                  <a:pt x="17072" y="0"/>
                  <a:pt x="38099" y="0"/>
                </a:cubicBezTo>
                <a:close/>
              </a:path>
            </a:pathLst>
          </a:custGeom>
          <a:solidFill>
            <a:srgbClr val="FFF3ED"/>
          </a:solidFill>
          <a:ln w="12700">
            <a:noFill/>
            <a:prstDash val="solid"/>
          </a:ln>
        </p:spPr>
        <p:txBody>
          <a:bodyPr/>
          <a:lstStyle/>
          <a:p>
            <a:endParaRPr lang="zh-CN" altLang="en-US">
              <a:latin typeface="Arial" panose="020B0604020202020204" pitchFamily="34" charset="0"/>
              <a:cs typeface="Arial" panose="020B0604020202020204" pitchFamily="34" charset="0"/>
            </a:endParaRPr>
          </a:p>
        </p:txBody>
      </p:sp>
      <p:sp>
        <p:nvSpPr>
          <p:cNvPr id="28" name="Text 74">
            <a:extLst>
              <a:ext uri="{FF2B5EF4-FFF2-40B4-BE49-F238E27FC236}">
                <a16:creationId xmlns:a16="http://schemas.microsoft.com/office/drawing/2014/main" id="{1D338B7E-3E72-7B97-65D7-B23FA5148993}"/>
              </a:ext>
            </a:extLst>
          </p:cNvPr>
          <p:cNvSpPr/>
          <p:nvPr/>
        </p:nvSpPr>
        <p:spPr>
          <a:xfrm>
            <a:off x="4874418" y="2032354"/>
            <a:ext cx="2038350" cy="304800"/>
          </a:xfrm>
          <a:prstGeom prst="rect">
            <a:avLst/>
          </a:prstGeom>
          <a:solidFill>
            <a:srgbClr val="FFF3ED"/>
          </a:solidFill>
          <a:ln>
            <a:noFill/>
          </a:ln>
        </p:spPr>
        <p:txBody>
          <a:bodyPr wrap="square" lIns="114300" tIns="76200" rIns="114300" bIns="76200" rtlCol="0" anchor="ctr"/>
          <a:lstStyle/>
          <a:p>
            <a:pPr>
              <a:lnSpc>
                <a:spcPct val="110000"/>
              </a:lnSpc>
            </a:pPr>
            <a:r>
              <a:rPr lang="en-US" sz="900" b="1">
                <a:latin typeface="Arial" panose="020B0604020202020204" pitchFamily="34" charset="0"/>
                <a:ea typeface="Quattrocento Sans" pitchFamily="34" charset="-122"/>
                <a:cs typeface="Arial" panose="020B0604020202020204" pitchFamily="34" charset="0"/>
              </a:rPr>
              <a:t>Pattern:</a:t>
            </a:r>
            <a:r>
              <a:rPr lang="en-US" sz="900">
                <a:latin typeface="Arial" panose="020B0604020202020204" pitchFamily="34" charset="0"/>
                <a:ea typeface="Quattrocento Sans" pitchFamily="34" charset="-122"/>
                <a:cs typeface="Arial" panose="020B0604020202020204" pitchFamily="34" charset="0"/>
              </a:rPr>
              <a:t> Client-Host-Server</a:t>
            </a:r>
            <a:endParaRPr lang="en-US" sz="1600">
              <a:latin typeface="Arial" panose="020B0604020202020204" pitchFamily="34" charset="0"/>
              <a:cs typeface="Arial" panose="020B0604020202020204" pitchFamily="34" charset="0"/>
            </a:endParaRPr>
          </a:p>
        </p:txBody>
      </p:sp>
      <p:sp>
        <p:nvSpPr>
          <p:cNvPr id="29" name="Shape 75">
            <a:extLst>
              <a:ext uri="{FF2B5EF4-FFF2-40B4-BE49-F238E27FC236}">
                <a16:creationId xmlns:a16="http://schemas.microsoft.com/office/drawing/2014/main" id="{F9C981F7-4F87-1BAD-3A36-11CB32B23E01}"/>
              </a:ext>
            </a:extLst>
          </p:cNvPr>
          <p:cNvSpPr/>
          <p:nvPr/>
        </p:nvSpPr>
        <p:spPr>
          <a:xfrm>
            <a:off x="4879181" y="2865792"/>
            <a:ext cx="1990725" cy="314325"/>
          </a:xfrm>
          <a:custGeom>
            <a:avLst/>
            <a:gdLst/>
            <a:ahLst/>
            <a:cxnLst/>
            <a:rect l="l" t="t" r="r" b="b"/>
            <a:pathLst>
              <a:path w="1990725" h="314325">
                <a:moveTo>
                  <a:pt x="38099" y="0"/>
                </a:moveTo>
                <a:lnTo>
                  <a:pt x="1952626" y="0"/>
                </a:lnTo>
                <a:cubicBezTo>
                  <a:pt x="1973667" y="0"/>
                  <a:pt x="1990725" y="17058"/>
                  <a:pt x="1990725" y="38099"/>
                </a:cubicBezTo>
                <a:lnTo>
                  <a:pt x="1990725" y="276226"/>
                </a:lnTo>
                <a:cubicBezTo>
                  <a:pt x="1990725" y="297267"/>
                  <a:pt x="1973667" y="314325"/>
                  <a:pt x="1952626" y="314325"/>
                </a:cubicBezTo>
                <a:lnTo>
                  <a:pt x="38099" y="314325"/>
                </a:lnTo>
                <a:cubicBezTo>
                  <a:pt x="17058" y="314325"/>
                  <a:pt x="0" y="297267"/>
                  <a:pt x="0" y="276226"/>
                </a:cubicBezTo>
                <a:lnTo>
                  <a:pt x="0" y="38099"/>
                </a:lnTo>
                <a:cubicBezTo>
                  <a:pt x="0" y="17072"/>
                  <a:pt x="17072" y="0"/>
                  <a:pt x="38099" y="0"/>
                </a:cubicBezTo>
                <a:close/>
              </a:path>
            </a:pathLst>
          </a:custGeom>
          <a:solidFill>
            <a:srgbClr val="FFF3ED"/>
          </a:solidFill>
          <a:ln w="12700">
            <a:noFill/>
            <a:prstDash val="solid"/>
          </a:ln>
        </p:spPr>
        <p:txBody>
          <a:bodyPr/>
          <a:lstStyle/>
          <a:p>
            <a:endParaRPr lang="zh-CN" altLang="en-US">
              <a:latin typeface="Arial" panose="020B0604020202020204" pitchFamily="34" charset="0"/>
              <a:cs typeface="Arial" panose="020B0604020202020204" pitchFamily="34" charset="0"/>
            </a:endParaRPr>
          </a:p>
        </p:txBody>
      </p:sp>
      <p:sp>
        <p:nvSpPr>
          <p:cNvPr id="30" name="Text 76">
            <a:extLst>
              <a:ext uri="{FF2B5EF4-FFF2-40B4-BE49-F238E27FC236}">
                <a16:creationId xmlns:a16="http://schemas.microsoft.com/office/drawing/2014/main" id="{AC36D38F-BF29-64A3-05C6-8958B1D6640A}"/>
              </a:ext>
            </a:extLst>
          </p:cNvPr>
          <p:cNvSpPr/>
          <p:nvPr/>
        </p:nvSpPr>
        <p:spPr>
          <a:xfrm>
            <a:off x="4874418" y="2861029"/>
            <a:ext cx="2038350" cy="304800"/>
          </a:xfrm>
          <a:prstGeom prst="rect">
            <a:avLst/>
          </a:prstGeom>
          <a:solidFill>
            <a:srgbClr val="FFF3ED"/>
          </a:solidFill>
          <a:ln>
            <a:noFill/>
          </a:ln>
        </p:spPr>
        <p:txBody>
          <a:bodyPr wrap="square" lIns="114300" tIns="76200" rIns="114300" bIns="76200" rtlCol="0" anchor="ctr"/>
          <a:lstStyle/>
          <a:p>
            <a:pPr>
              <a:lnSpc>
                <a:spcPct val="110000"/>
              </a:lnSpc>
            </a:pPr>
            <a:r>
              <a:rPr lang="en-US" sz="900" b="1">
                <a:latin typeface="Arial" panose="020B0604020202020204" pitchFamily="34" charset="0"/>
                <a:ea typeface="Quattrocento Sans" pitchFamily="34" charset="-122"/>
                <a:cs typeface="Arial" panose="020B0604020202020204" pitchFamily="34" charset="0"/>
              </a:rPr>
              <a:t>State:</a:t>
            </a:r>
            <a:r>
              <a:rPr lang="en-US" sz="900">
                <a:latin typeface="Arial" panose="020B0604020202020204" pitchFamily="34" charset="0"/>
                <a:ea typeface="Quattrocento Sans" pitchFamily="34" charset="-122"/>
                <a:cs typeface="Arial" panose="020B0604020202020204" pitchFamily="34" charset="0"/>
              </a:rPr>
              <a:t> Persistent Sessions</a:t>
            </a:r>
            <a:endParaRPr lang="en-US" sz="1600">
              <a:latin typeface="Arial" panose="020B0604020202020204" pitchFamily="34" charset="0"/>
              <a:cs typeface="Arial" panose="020B0604020202020204" pitchFamily="34" charset="0"/>
            </a:endParaRPr>
          </a:p>
        </p:txBody>
      </p:sp>
      <p:sp>
        <p:nvSpPr>
          <p:cNvPr id="31" name="Text 68">
            <a:extLst>
              <a:ext uri="{FF2B5EF4-FFF2-40B4-BE49-F238E27FC236}">
                <a16:creationId xmlns:a16="http://schemas.microsoft.com/office/drawing/2014/main" id="{5CED6ADA-F872-5C35-6900-05FDCE25B8D7}"/>
              </a:ext>
            </a:extLst>
          </p:cNvPr>
          <p:cNvSpPr/>
          <p:nvPr/>
        </p:nvSpPr>
        <p:spPr>
          <a:xfrm>
            <a:off x="5120208" y="1234636"/>
            <a:ext cx="1868009" cy="266700"/>
          </a:xfrm>
          <a:prstGeom prst="rect">
            <a:avLst/>
          </a:prstGeom>
          <a:noFill/>
          <a:ln/>
        </p:spPr>
        <p:txBody>
          <a:bodyPr wrap="square" lIns="0" tIns="0" rIns="0" bIns="0" rtlCol="0" anchor="ctr"/>
          <a:lstStyle/>
          <a:p>
            <a:pPr>
              <a:lnSpc>
                <a:spcPct val="130000"/>
              </a:lnSpc>
            </a:pPr>
            <a:r>
              <a:rPr lang="en-US" sz="1400" b="1">
                <a:solidFill>
                  <a:srgbClr val="2C3E50"/>
                </a:solidFill>
                <a:latin typeface="Arial" pitchFamily="34" charset="0"/>
                <a:cs typeface="Arial" pitchFamily="34" charset="-120"/>
              </a:rPr>
              <a:t>MCP Technical Stack</a:t>
            </a:r>
          </a:p>
        </p:txBody>
      </p:sp>
    </p:spTree>
    <p:extLst>
      <p:ext uri="{BB962C8B-B14F-4D97-AF65-F5344CB8AC3E}">
        <p14:creationId xmlns:p14="http://schemas.microsoft.com/office/powerpoint/2010/main" val="3536579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91F021-5ADE-FA4C-4FD8-949242DD30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07F22D-B84B-F0E7-CBA1-B4521BB48744}"/>
              </a:ext>
            </a:extLst>
          </p:cNvPr>
          <p:cNvSpPr>
            <a:spLocks noGrp="1"/>
          </p:cNvSpPr>
          <p:nvPr>
            <p:ph type="title"/>
          </p:nvPr>
        </p:nvSpPr>
        <p:spPr/>
        <p:txBody>
          <a:bodyPr/>
          <a:lstStyle/>
          <a:p>
            <a:pPr algn="l"/>
            <a:r>
              <a:rPr lang="en-US" altLang="zh-CN" sz="2000" b="1">
                <a:solidFill>
                  <a:srgbClr val="0B1D3A"/>
                </a:solidFill>
                <a:latin typeface="Arial" pitchFamily="34" charset="0"/>
                <a:cs typeface="Arial" pitchFamily="34" charset="-120"/>
              </a:rPr>
              <a:t>Databricks Agent</a:t>
            </a:r>
          </a:p>
        </p:txBody>
      </p:sp>
      <p:sp>
        <p:nvSpPr>
          <p:cNvPr id="4" name="Content Placeholder 1">
            <a:extLst>
              <a:ext uri="{FF2B5EF4-FFF2-40B4-BE49-F238E27FC236}">
                <a16:creationId xmlns:a16="http://schemas.microsoft.com/office/drawing/2014/main" id="{5A4750CD-5AA7-671F-3BD0-D28A0DCEEAFA}"/>
              </a:ext>
            </a:extLst>
          </p:cNvPr>
          <p:cNvSpPr txBox="1">
            <a:spLocks/>
          </p:cNvSpPr>
          <p:nvPr/>
        </p:nvSpPr>
        <p:spPr>
          <a:xfrm>
            <a:off x="5670596" y="1427517"/>
            <a:ext cx="1310478" cy="3559658"/>
          </a:xfrm>
          <a:prstGeom prst="rect">
            <a:avLst/>
          </a:prstGeom>
        </p:spPr>
        <p:txBody>
          <a:bodyPr>
            <a:noAutofit/>
          </a:bodyPr>
          <a:lstStyle>
            <a:lvl1pPr marL="0" indent="0" algn="l" defTabSz="914400" rtl="0" eaLnBrk="1" latinLnBrk="0" hangingPunct="1">
              <a:lnSpc>
                <a:spcPct val="100000"/>
              </a:lnSpc>
              <a:spcBef>
                <a:spcPts val="1000"/>
              </a:spcBef>
              <a:buClr>
                <a:schemeClr val="accent1"/>
              </a:buClr>
              <a:buFontTx/>
              <a:buNone/>
              <a:defRPr sz="1200" b="0" i="0" kern="1200">
                <a:solidFill>
                  <a:schemeClr val="tx1"/>
                </a:solidFill>
                <a:latin typeface="+mn-lt"/>
                <a:ea typeface="+mn-ea"/>
                <a:cs typeface="Noto Sans SC" panose="020B0200000000000000" pitchFamily="34" charset="-122"/>
              </a:defRPr>
            </a:lvl1pPr>
            <a:lvl2pPr marL="228600" indent="-228600" algn="l" defTabSz="914400" rtl="0" eaLnBrk="1" latinLnBrk="0" hangingPunct="1">
              <a:lnSpc>
                <a:spcPct val="100000"/>
              </a:lnSpc>
              <a:spcBef>
                <a:spcPts val="1200"/>
              </a:spcBef>
              <a:buClr>
                <a:schemeClr val="accent1"/>
              </a:buClr>
              <a:buFontTx/>
              <a:buBlip>
                <a:blip r:embed="rId3">
                  <a:extLst>
                    <a:ext uri="{96DAC541-7B7A-43D3-8B79-37D633B846F1}">
                      <asvg:svgBlip xmlns:asvg="http://schemas.microsoft.com/office/drawing/2016/SVG/main" r:embed="rId4"/>
                    </a:ext>
                  </a:extLst>
                </a:blip>
              </a:buBlip>
              <a:tabLst/>
              <a:defRPr sz="1100" b="0" i="0" kern="1200">
                <a:solidFill>
                  <a:schemeClr val="tx1"/>
                </a:solidFill>
                <a:latin typeface="+mn-lt"/>
                <a:ea typeface="+mn-ea"/>
                <a:cs typeface="Verdana" panose="020B0604030504040204" pitchFamily="34" charset="0"/>
              </a:defRPr>
            </a:lvl2pPr>
            <a:lvl3pPr marL="457200" indent="-228600" algn="l" defTabSz="914400" rtl="0" eaLnBrk="1" latinLnBrk="0" hangingPunct="1">
              <a:lnSpc>
                <a:spcPct val="100000"/>
              </a:lnSpc>
              <a:spcBef>
                <a:spcPts val="1200"/>
              </a:spcBef>
              <a:buClr>
                <a:schemeClr val="accent1"/>
              </a:buClr>
              <a:buSzPct val="50000"/>
              <a:buFontTx/>
              <a:buBlip>
                <a:blip r:embed="rId5">
                  <a:extLst>
                    <a:ext uri="{96DAC541-7B7A-43D3-8B79-37D633B846F1}">
                      <asvg:svgBlip xmlns:asvg="http://schemas.microsoft.com/office/drawing/2016/SVG/main" r:embed="rId6"/>
                    </a:ext>
                  </a:extLst>
                </a:blip>
              </a:buBlip>
              <a:tabLst/>
              <a:defRPr sz="1000" b="0" i="0" kern="1200">
                <a:solidFill>
                  <a:schemeClr val="tx1"/>
                </a:solidFill>
                <a:latin typeface="+mn-lt"/>
                <a:ea typeface="+mn-ea"/>
                <a:cs typeface="Verdana" panose="020B0604030504040204" pitchFamily="34" charset="0"/>
              </a:defRPr>
            </a:lvl3pPr>
            <a:lvl4pPr marL="685800" indent="-225425" algn="l" defTabSz="914400" rtl="0" eaLnBrk="1" latinLnBrk="0" hangingPunct="1">
              <a:lnSpc>
                <a:spcPct val="100000"/>
              </a:lnSpc>
              <a:spcBef>
                <a:spcPts val="1200"/>
              </a:spcBef>
              <a:buClr>
                <a:schemeClr val="accent1"/>
              </a:buClr>
              <a:buFont typeface="System Font Regular"/>
              <a:buChar char="–"/>
              <a:tabLst/>
              <a:defRPr sz="900" b="0" i="0" kern="1200">
                <a:solidFill>
                  <a:schemeClr val="tx1"/>
                </a:solidFill>
                <a:latin typeface="+mn-lt"/>
                <a:ea typeface="+mn-ea"/>
                <a:cs typeface="Verdana" panose="020B0604030504040204" pitchFamily="34" charset="0"/>
              </a:defRPr>
            </a:lvl4pPr>
            <a:lvl5pPr marL="914400" indent="-228600" algn="l" defTabSz="914400" rtl="0" eaLnBrk="1" latinLnBrk="0" hangingPunct="1">
              <a:lnSpc>
                <a:spcPct val="100000"/>
              </a:lnSpc>
              <a:spcBef>
                <a:spcPts val="1200"/>
              </a:spcBef>
              <a:buClr>
                <a:schemeClr val="accent1"/>
              </a:buClr>
              <a:buFont typeface="System Font Regular"/>
              <a:buChar char="◦"/>
              <a:tabLst/>
              <a:defRPr sz="900" b="0" i="0" kern="1200">
                <a:solidFill>
                  <a:schemeClr val="tx1"/>
                </a:solidFill>
                <a:latin typeface="+mn-lt"/>
                <a:ea typeface="+mn-ea"/>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a:lnSpc>
                <a:spcPct val="140000"/>
              </a:lnSpc>
              <a:spcBef>
                <a:spcPts val="750"/>
              </a:spcBef>
              <a:buClr>
                <a:srgbClr val="D62B1E"/>
              </a:buClr>
            </a:pPr>
            <a:endParaRPr lang="en-US">
              <a:solidFill>
                <a:srgbClr val="000000"/>
              </a:solidFill>
              <a:latin typeface="Poppins"/>
              <a:ea typeface="Noto Sans SC"/>
            </a:endParaRPr>
          </a:p>
        </p:txBody>
      </p:sp>
      <p:sp>
        <p:nvSpPr>
          <p:cNvPr id="3" name="Shape 6">
            <a:extLst>
              <a:ext uri="{FF2B5EF4-FFF2-40B4-BE49-F238E27FC236}">
                <a16:creationId xmlns:a16="http://schemas.microsoft.com/office/drawing/2014/main" id="{CE07A170-CD9A-EBF9-4E8D-194D2803A722}"/>
              </a:ext>
            </a:extLst>
          </p:cNvPr>
          <p:cNvSpPr/>
          <p:nvPr/>
        </p:nvSpPr>
        <p:spPr>
          <a:xfrm>
            <a:off x="455187" y="1336226"/>
            <a:ext cx="356231" cy="356231"/>
          </a:xfrm>
          <a:custGeom>
            <a:avLst/>
            <a:gdLst/>
            <a:ahLst/>
            <a:cxnLst/>
            <a:rect l="l" t="t" r="r" b="b"/>
            <a:pathLst>
              <a:path w="356231" h="356231">
                <a:moveTo>
                  <a:pt x="178115" y="0"/>
                </a:moveTo>
                <a:lnTo>
                  <a:pt x="178115" y="0"/>
                </a:lnTo>
                <a:cubicBezTo>
                  <a:pt x="276420" y="0"/>
                  <a:pt x="356231" y="79811"/>
                  <a:pt x="356231" y="178115"/>
                </a:cubicBezTo>
                <a:lnTo>
                  <a:pt x="356231" y="178115"/>
                </a:lnTo>
                <a:cubicBezTo>
                  <a:pt x="356231" y="276420"/>
                  <a:pt x="276420" y="356231"/>
                  <a:pt x="178115" y="356231"/>
                </a:cubicBezTo>
                <a:lnTo>
                  <a:pt x="178115" y="356231"/>
                </a:lnTo>
                <a:cubicBezTo>
                  <a:pt x="79811" y="356231"/>
                  <a:pt x="0" y="276420"/>
                  <a:pt x="0" y="178115"/>
                </a:cubicBezTo>
                <a:lnTo>
                  <a:pt x="0" y="178115"/>
                </a:lnTo>
                <a:cubicBezTo>
                  <a:pt x="0" y="79811"/>
                  <a:pt x="79811" y="0"/>
                  <a:pt x="178115" y="0"/>
                </a:cubicBezTo>
                <a:close/>
              </a:path>
            </a:pathLst>
          </a:custGeom>
          <a:solidFill>
            <a:srgbClr val="FF6B35"/>
          </a:solidFill>
          <a:ln/>
        </p:spPr>
        <p:txBody>
          <a:bodyPr/>
          <a:lstStyle/>
          <a:p>
            <a:endParaRPr lang="zh-CN" altLang="en-US"/>
          </a:p>
        </p:txBody>
      </p:sp>
      <p:sp>
        <p:nvSpPr>
          <p:cNvPr id="10" name="Text 7">
            <a:extLst>
              <a:ext uri="{FF2B5EF4-FFF2-40B4-BE49-F238E27FC236}">
                <a16:creationId xmlns:a16="http://schemas.microsoft.com/office/drawing/2014/main" id="{308693A7-C947-A3E4-D0A0-A255FE510B2F}"/>
              </a:ext>
            </a:extLst>
          </p:cNvPr>
          <p:cNvSpPr/>
          <p:nvPr/>
        </p:nvSpPr>
        <p:spPr>
          <a:xfrm>
            <a:off x="416191" y="1310450"/>
            <a:ext cx="436383" cy="356231"/>
          </a:xfrm>
          <a:prstGeom prst="rect">
            <a:avLst/>
          </a:prstGeom>
          <a:noFill/>
          <a:ln/>
        </p:spPr>
        <p:txBody>
          <a:bodyPr wrap="square" lIns="0" tIns="0" rIns="0" bIns="0" rtlCol="0" anchor="ctr"/>
          <a:lstStyle/>
          <a:p>
            <a:pPr algn="ctr">
              <a:lnSpc>
                <a:spcPct val="130000"/>
              </a:lnSpc>
            </a:pPr>
            <a:r>
              <a:rPr lang="en-US" sz="1262" b="1">
                <a:solidFill>
                  <a:srgbClr val="1A1D21"/>
                </a:solidFill>
                <a:latin typeface="Quattrocento Sans" pitchFamily="34" charset="0"/>
                <a:ea typeface="Quattrocento Sans" pitchFamily="34" charset="-122"/>
                <a:cs typeface="Quattrocento Sans" pitchFamily="34" charset="-120"/>
              </a:rPr>
              <a:t>1</a:t>
            </a:r>
            <a:endParaRPr lang="en-US" sz="1600"/>
          </a:p>
        </p:txBody>
      </p:sp>
      <p:sp>
        <p:nvSpPr>
          <p:cNvPr id="37" name="Text 9">
            <a:extLst>
              <a:ext uri="{FF2B5EF4-FFF2-40B4-BE49-F238E27FC236}">
                <a16:creationId xmlns:a16="http://schemas.microsoft.com/office/drawing/2014/main" id="{ACDF3A73-3E84-5D35-F9D9-32E4DD8F1ECF}"/>
              </a:ext>
            </a:extLst>
          </p:cNvPr>
          <p:cNvSpPr/>
          <p:nvPr/>
        </p:nvSpPr>
        <p:spPr>
          <a:xfrm>
            <a:off x="1034062" y="1264981"/>
            <a:ext cx="2491573" cy="213738"/>
          </a:xfrm>
          <a:prstGeom prst="rect">
            <a:avLst/>
          </a:prstGeom>
          <a:noFill/>
          <a:ln>
            <a:noFill/>
          </a:ln>
        </p:spPr>
        <p:txBody>
          <a:bodyPr wrap="square" lIns="0" tIns="0" rIns="0" bIns="0" rtlCol="0" anchor="ctr"/>
          <a:lstStyle/>
          <a:p>
            <a:pPr>
              <a:lnSpc>
                <a:spcPct val="130000"/>
              </a:lnSpc>
            </a:pPr>
            <a:r>
              <a:rPr lang="en-US" sz="1122" b="1">
                <a:latin typeface="Arial" panose="020B0604020202020204" pitchFamily="34" charset="0"/>
                <a:ea typeface="Quattrocento Sans" pitchFamily="34" charset="-122"/>
                <a:cs typeface="Arial" panose="020B0604020202020204" pitchFamily="34" charset="0"/>
              </a:rPr>
              <a:t>Generate Domain-Informed R Code</a:t>
            </a:r>
            <a:endParaRPr lang="en-US" sz="1600">
              <a:latin typeface="Arial" panose="020B0604020202020204" pitchFamily="34" charset="0"/>
              <a:cs typeface="Arial" panose="020B0604020202020204" pitchFamily="34" charset="0"/>
            </a:endParaRPr>
          </a:p>
        </p:txBody>
      </p:sp>
      <p:sp>
        <p:nvSpPr>
          <p:cNvPr id="38" name="Text 10">
            <a:extLst>
              <a:ext uri="{FF2B5EF4-FFF2-40B4-BE49-F238E27FC236}">
                <a16:creationId xmlns:a16="http://schemas.microsoft.com/office/drawing/2014/main" id="{02812DC7-8FA3-278D-D3F8-1DCB718EDC04}"/>
              </a:ext>
            </a:extLst>
          </p:cNvPr>
          <p:cNvSpPr/>
          <p:nvPr/>
        </p:nvSpPr>
        <p:spPr>
          <a:xfrm>
            <a:off x="1034062" y="1514342"/>
            <a:ext cx="2685032" cy="178115"/>
          </a:xfrm>
          <a:prstGeom prst="rect">
            <a:avLst/>
          </a:prstGeom>
          <a:noFill/>
          <a:ln>
            <a:noFill/>
          </a:ln>
        </p:spPr>
        <p:txBody>
          <a:bodyPr wrap="square" lIns="0" tIns="0" rIns="0" bIns="0" rtlCol="0" anchor="ctr"/>
          <a:lstStyle/>
          <a:p>
            <a:pPr>
              <a:lnSpc>
                <a:spcPct val="120000"/>
              </a:lnSpc>
            </a:pPr>
            <a:r>
              <a:rPr lang="en-US" sz="982">
                <a:latin typeface="Arial" panose="020B0604020202020204" pitchFamily="34" charset="0"/>
                <a:ea typeface="Quattrocento Sans" pitchFamily="34" charset="-122"/>
                <a:cs typeface="Arial" panose="020B0604020202020204" pitchFamily="34" charset="0"/>
              </a:rPr>
              <a:t>Ingest CDISC-compliant code from MCP integration layer with full metadata context</a:t>
            </a:r>
            <a:endParaRPr lang="en-US" sz="1600">
              <a:latin typeface="Arial" panose="020B0604020202020204" pitchFamily="34" charset="0"/>
              <a:cs typeface="Arial" panose="020B0604020202020204" pitchFamily="34" charset="0"/>
            </a:endParaRPr>
          </a:p>
        </p:txBody>
      </p:sp>
      <p:sp>
        <p:nvSpPr>
          <p:cNvPr id="40" name="Shape 12">
            <a:extLst>
              <a:ext uri="{FF2B5EF4-FFF2-40B4-BE49-F238E27FC236}">
                <a16:creationId xmlns:a16="http://schemas.microsoft.com/office/drawing/2014/main" id="{DE2A1D81-CFE3-1232-898A-833142AA4A97}"/>
              </a:ext>
            </a:extLst>
          </p:cNvPr>
          <p:cNvSpPr/>
          <p:nvPr/>
        </p:nvSpPr>
        <p:spPr>
          <a:xfrm>
            <a:off x="447586" y="2120316"/>
            <a:ext cx="356231" cy="356231"/>
          </a:xfrm>
          <a:custGeom>
            <a:avLst/>
            <a:gdLst/>
            <a:ahLst/>
            <a:cxnLst/>
            <a:rect l="l" t="t" r="r" b="b"/>
            <a:pathLst>
              <a:path w="356231" h="356231">
                <a:moveTo>
                  <a:pt x="178115" y="0"/>
                </a:moveTo>
                <a:lnTo>
                  <a:pt x="178115" y="0"/>
                </a:lnTo>
                <a:cubicBezTo>
                  <a:pt x="276420" y="0"/>
                  <a:pt x="356231" y="79811"/>
                  <a:pt x="356231" y="178115"/>
                </a:cubicBezTo>
                <a:lnTo>
                  <a:pt x="356231" y="178115"/>
                </a:lnTo>
                <a:cubicBezTo>
                  <a:pt x="356231" y="276420"/>
                  <a:pt x="276420" y="356231"/>
                  <a:pt x="178115" y="356231"/>
                </a:cubicBezTo>
                <a:lnTo>
                  <a:pt x="178115" y="356231"/>
                </a:lnTo>
                <a:cubicBezTo>
                  <a:pt x="79811" y="356231"/>
                  <a:pt x="0" y="276420"/>
                  <a:pt x="0" y="178115"/>
                </a:cubicBezTo>
                <a:lnTo>
                  <a:pt x="0" y="178115"/>
                </a:lnTo>
                <a:cubicBezTo>
                  <a:pt x="0" y="79811"/>
                  <a:pt x="79811" y="0"/>
                  <a:pt x="178115" y="0"/>
                </a:cubicBezTo>
                <a:close/>
              </a:path>
            </a:pathLst>
          </a:custGeom>
          <a:solidFill>
            <a:srgbClr val="2D8CFF"/>
          </a:solidFill>
          <a:ln/>
        </p:spPr>
        <p:txBody>
          <a:bodyPr/>
          <a:lstStyle/>
          <a:p>
            <a:endParaRPr lang="zh-CN" altLang="en-US"/>
          </a:p>
        </p:txBody>
      </p:sp>
      <p:sp>
        <p:nvSpPr>
          <p:cNvPr id="41" name="Text 13">
            <a:extLst>
              <a:ext uri="{FF2B5EF4-FFF2-40B4-BE49-F238E27FC236}">
                <a16:creationId xmlns:a16="http://schemas.microsoft.com/office/drawing/2014/main" id="{9B4934FE-432E-63AD-70A5-4E765D0994F2}"/>
              </a:ext>
            </a:extLst>
          </p:cNvPr>
          <p:cNvSpPr/>
          <p:nvPr/>
        </p:nvSpPr>
        <p:spPr>
          <a:xfrm>
            <a:off x="407509" y="2127908"/>
            <a:ext cx="436383" cy="356231"/>
          </a:xfrm>
          <a:prstGeom prst="rect">
            <a:avLst/>
          </a:prstGeom>
          <a:noFill/>
          <a:ln/>
        </p:spPr>
        <p:txBody>
          <a:bodyPr wrap="square" lIns="0" tIns="0" rIns="0" bIns="0" rtlCol="0" anchor="ctr"/>
          <a:lstStyle/>
          <a:p>
            <a:pPr algn="ctr">
              <a:lnSpc>
                <a:spcPct val="130000"/>
              </a:lnSpc>
            </a:pPr>
            <a:r>
              <a:rPr lang="en-US" sz="1262" b="1">
                <a:solidFill>
                  <a:srgbClr val="E0E2E5"/>
                </a:solidFill>
                <a:latin typeface="Quattrocento Sans" pitchFamily="34" charset="0"/>
                <a:ea typeface="Quattrocento Sans" pitchFamily="34" charset="-122"/>
                <a:cs typeface="Quattrocento Sans" pitchFamily="34" charset="-120"/>
              </a:rPr>
              <a:t>2</a:t>
            </a:r>
            <a:endParaRPr lang="en-US" sz="1600"/>
          </a:p>
        </p:txBody>
      </p:sp>
      <p:sp>
        <p:nvSpPr>
          <p:cNvPr id="43" name="Text 15">
            <a:extLst>
              <a:ext uri="{FF2B5EF4-FFF2-40B4-BE49-F238E27FC236}">
                <a16:creationId xmlns:a16="http://schemas.microsoft.com/office/drawing/2014/main" id="{28644CBF-611D-B7BC-19F1-AF2E526D06BE}"/>
              </a:ext>
            </a:extLst>
          </p:cNvPr>
          <p:cNvSpPr/>
          <p:nvPr/>
        </p:nvSpPr>
        <p:spPr>
          <a:xfrm>
            <a:off x="1026461" y="2018460"/>
            <a:ext cx="2337569" cy="213738"/>
          </a:xfrm>
          <a:prstGeom prst="rect">
            <a:avLst/>
          </a:prstGeom>
          <a:noFill/>
          <a:ln>
            <a:noFill/>
          </a:ln>
        </p:spPr>
        <p:txBody>
          <a:bodyPr wrap="square" lIns="0" tIns="0" rIns="0" bIns="0" rtlCol="0" anchor="ctr"/>
          <a:lstStyle/>
          <a:p>
            <a:pPr>
              <a:lnSpc>
                <a:spcPct val="130000"/>
              </a:lnSpc>
            </a:pPr>
            <a:r>
              <a:rPr lang="en-US" sz="1122" b="1">
                <a:latin typeface="Arial" panose="020B0604020202020204" pitchFamily="34" charset="0"/>
                <a:ea typeface="Quattrocento Sans" pitchFamily="34" charset="-122"/>
                <a:cs typeface="Arial" panose="020B0604020202020204" pitchFamily="34" charset="0"/>
              </a:rPr>
              <a:t>Syntax Compilation Check</a:t>
            </a:r>
            <a:endParaRPr lang="en-US" sz="1600">
              <a:latin typeface="Arial" panose="020B0604020202020204" pitchFamily="34" charset="0"/>
              <a:cs typeface="Arial" panose="020B0604020202020204" pitchFamily="34" charset="0"/>
            </a:endParaRPr>
          </a:p>
        </p:txBody>
      </p:sp>
      <p:sp>
        <p:nvSpPr>
          <p:cNvPr id="44" name="Text 16">
            <a:extLst>
              <a:ext uri="{FF2B5EF4-FFF2-40B4-BE49-F238E27FC236}">
                <a16:creationId xmlns:a16="http://schemas.microsoft.com/office/drawing/2014/main" id="{7E126C45-E8E0-F815-F75C-B56E14F70F9C}"/>
              </a:ext>
            </a:extLst>
          </p:cNvPr>
          <p:cNvSpPr/>
          <p:nvPr/>
        </p:nvSpPr>
        <p:spPr>
          <a:xfrm>
            <a:off x="1026461" y="2356879"/>
            <a:ext cx="2852521" cy="178115"/>
          </a:xfrm>
          <a:prstGeom prst="rect">
            <a:avLst/>
          </a:prstGeom>
          <a:noFill/>
          <a:ln>
            <a:noFill/>
          </a:ln>
        </p:spPr>
        <p:txBody>
          <a:bodyPr wrap="square" lIns="0" tIns="0" rIns="0" bIns="0" rtlCol="0" anchor="ctr"/>
          <a:lstStyle/>
          <a:p>
            <a:pPr>
              <a:lnSpc>
                <a:spcPct val="120000"/>
              </a:lnSpc>
            </a:pPr>
            <a:r>
              <a:rPr lang="en-US" sz="982">
                <a:latin typeface="Arial" panose="020B0604020202020204" pitchFamily="34" charset="0"/>
                <a:ea typeface="Quattrocento Sans" pitchFamily="34" charset="-122"/>
                <a:cs typeface="Arial" panose="020B0604020202020204" pitchFamily="34" charset="0"/>
              </a:rPr>
              <a:t>Validate R syntax, package dependencies, and function calls in isolated environment</a:t>
            </a:r>
            <a:endParaRPr lang="en-US" sz="1600">
              <a:latin typeface="Arial" panose="020B0604020202020204" pitchFamily="34" charset="0"/>
              <a:cs typeface="Arial" panose="020B0604020202020204" pitchFamily="34" charset="0"/>
            </a:endParaRPr>
          </a:p>
        </p:txBody>
      </p:sp>
      <p:sp>
        <p:nvSpPr>
          <p:cNvPr id="46" name="Shape 18">
            <a:extLst>
              <a:ext uri="{FF2B5EF4-FFF2-40B4-BE49-F238E27FC236}">
                <a16:creationId xmlns:a16="http://schemas.microsoft.com/office/drawing/2014/main" id="{753D77E4-3BC3-F795-C314-3193BFE483B5}"/>
              </a:ext>
            </a:extLst>
          </p:cNvPr>
          <p:cNvSpPr/>
          <p:nvPr/>
        </p:nvSpPr>
        <p:spPr>
          <a:xfrm>
            <a:off x="447586" y="3009442"/>
            <a:ext cx="356231" cy="356231"/>
          </a:xfrm>
          <a:custGeom>
            <a:avLst/>
            <a:gdLst/>
            <a:ahLst/>
            <a:cxnLst/>
            <a:rect l="l" t="t" r="r" b="b"/>
            <a:pathLst>
              <a:path w="356231" h="356231">
                <a:moveTo>
                  <a:pt x="178115" y="0"/>
                </a:moveTo>
                <a:lnTo>
                  <a:pt x="178115" y="0"/>
                </a:lnTo>
                <a:cubicBezTo>
                  <a:pt x="276420" y="0"/>
                  <a:pt x="356231" y="79811"/>
                  <a:pt x="356231" y="178115"/>
                </a:cubicBezTo>
                <a:lnTo>
                  <a:pt x="356231" y="178115"/>
                </a:lnTo>
                <a:cubicBezTo>
                  <a:pt x="356231" y="276420"/>
                  <a:pt x="276420" y="356231"/>
                  <a:pt x="178115" y="356231"/>
                </a:cubicBezTo>
                <a:lnTo>
                  <a:pt x="178115" y="356231"/>
                </a:lnTo>
                <a:cubicBezTo>
                  <a:pt x="79811" y="356231"/>
                  <a:pt x="0" y="276420"/>
                  <a:pt x="0" y="178115"/>
                </a:cubicBezTo>
                <a:lnTo>
                  <a:pt x="0" y="178115"/>
                </a:lnTo>
                <a:cubicBezTo>
                  <a:pt x="0" y="79811"/>
                  <a:pt x="79811" y="0"/>
                  <a:pt x="178115" y="0"/>
                </a:cubicBezTo>
                <a:close/>
              </a:path>
            </a:pathLst>
          </a:custGeom>
          <a:solidFill>
            <a:srgbClr val="00A8A8"/>
          </a:solidFill>
          <a:ln/>
        </p:spPr>
        <p:txBody>
          <a:bodyPr/>
          <a:lstStyle/>
          <a:p>
            <a:endParaRPr lang="zh-CN" altLang="en-US"/>
          </a:p>
        </p:txBody>
      </p:sp>
      <p:sp>
        <p:nvSpPr>
          <p:cNvPr id="47" name="Text 19">
            <a:extLst>
              <a:ext uri="{FF2B5EF4-FFF2-40B4-BE49-F238E27FC236}">
                <a16:creationId xmlns:a16="http://schemas.microsoft.com/office/drawing/2014/main" id="{D0BEA46B-7CC5-B2ED-D103-064763351C4F}"/>
              </a:ext>
            </a:extLst>
          </p:cNvPr>
          <p:cNvSpPr/>
          <p:nvPr/>
        </p:nvSpPr>
        <p:spPr>
          <a:xfrm>
            <a:off x="407510" y="3009442"/>
            <a:ext cx="436383" cy="356231"/>
          </a:xfrm>
          <a:prstGeom prst="rect">
            <a:avLst/>
          </a:prstGeom>
          <a:noFill/>
          <a:ln/>
        </p:spPr>
        <p:txBody>
          <a:bodyPr wrap="square" lIns="0" tIns="0" rIns="0" bIns="0" rtlCol="0" anchor="ctr"/>
          <a:lstStyle/>
          <a:p>
            <a:pPr algn="ctr">
              <a:lnSpc>
                <a:spcPct val="130000"/>
              </a:lnSpc>
            </a:pPr>
            <a:r>
              <a:rPr lang="en-US" sz="1262" b="1">
                <a:solidFill>
                  <a:srgbClr val="1A1D21"/>
                </a:solidFill>
                <a:latin typeface="Quattrocento Sans" pitchFamily="34" charset="0"/>
                <a:ea typeface="Quattrocento Sans" pitchFamily="34" charset="-122"/>
                <a:cs typeface="Quattrocento Sans" pitchFamily="34" charset="-120"/>
              </a:rPr>
              <a:t>3</a:t>
            </a:r>
            <a:endParaRPr lang="en-US" sz="1600"/>
          </a:p>
        </p:txBody>
      </p:sp>
      <p:sp>
        <p:nvSpPr>
          <p:cNvPr id="49" name="Text 21">
            <a:extLst>
              <a:ext uri="{FF2B5EF4-FFF2-40B4-BE49-F238E27FC236}">
                <a16:creationId xmlns:a16="http://schemas.microsoft.com/office/drawing/2014/main" id="{372C548B-E516-A2A8-2DE9-847F282C2D2B}"/>
              </a:ext>
            </a:extLst>
          </p:cNvPr>
          <p:cNvSpPr/>
          <p:nvPr/>
        </p:nvSpPr>
        <p:spPr>
          <a:xfrm>
            <a:off x="1026461" y="2978421"/>
            <a:ext cx="1915480" cy="213738"/>
          </a:xfrm>
          <a:prstGeom prst="rect">
            <a:avLst/>
          </a:prstGeom>
          <a:noFill/>
          <a:ln>
            <a:noFill/>
          </a:ln>
        </p:spPr>
        <p:txBody>
          <a:bodyPr wrap="square" lIns="0" tIns="0" rIns="0" bIns="0" rtlCol="0" anchor="ctr"/>
          <a:lstStyle/>
          <a:p>
            <a:pPr>
              <a:lnSpc>
                <a:spcPct val="130000"/>
              </a:lnSpc>
            </a:pPr>
            <a:r>
              <a:rPr lang="en-US" sz="1122" b="1">
                <a:latin typeface="Arial" panose="020B0604020202020204" pitchFamily="34" charset="0"/>
                <a:ea typeface="Quattrocento Sans" pitchFamily="34" charset="-122"/>
                <a:cs typeface="Arial" panose="020B0604020202020204" pitchFamily="34" charset="0"/>
              </a:rPr>
              <a:t>Execute on Dummy Data</a:t>
            </a:r>
            <a:endParaRPr lang="en-US" sz="1600">
              <a:latin typeface="Arial" panose="020B0604020202020204" pitchFamily="34" charset="0"/>
              <a:cs typeface="Arial" panose="020B0604020202020204" pitchFamily="34" charset="0"/>
            </a:endParaRPr>
          </a:p>
        </p:txBody>
      </p:sp>
      <p:sp>
        <p:nvSpPr>
          <p:cNvPr id="50" name="Text 22">
            <a:extLst>
              <a:ext uri="{FF2B5EF4-FFF2-40B4-BE49-F238E27FC236}">
                <a16:creationId xmlns:a16="http://schemas.microsoft.com/office/drawing/2014/main" id="{8CDA5CB3-BF12-9B68-D4A3-670C923B9546}"/>
              </a:ext>
            </a:extLst>
          </p:cNvPr>
          <p:cNvSpPr/>
          <p:nvPr/>
        </p:nvSpPr>
        <p:spPr>
          <a:xfrm>
            <a:off x="1026461" y="3227783"/>
            <a:ext cx="2534887" cy="178115"/>
          </a:xfrm>
          <a:prstGeom prst="rect">
            <a:avLst/>
          </a:prstGeom>
          <a:noFill/>
          <a:ln>
            <a:noFill/>
          </a:ln>
        </p:spPr>
        <p:txBody>
          <a:bodyPr wrap="square" lIns="0" tIns="0" rIns="0" bIns="0" rtlCol="0" anchor="ctr"/>
          <a:lstStyle/>
          <a:p>
            <a:pPr>
              <a:lnSpc>
                <a:spcPct val="120000"/>
              </a:lnSpc>
            </a:pPr>
            <a:r>
              <a:rPr lang="en-US" sz="982">
                <a:latin typeface="Arial" panose="020B0604020202020204" pitchFamily="34" charset="0"/>
                <a:ea typeface="Quattrocento Sans" pitchFamily="34" charset="-122"/>
                <a:cs typeface="Arial" panose="020B0604020202020204" pitchFamily="34" charset="0"/>
              </a:rPr>
              <a:t>Run code in sandbox with synthetic data matching SDTM/</a:t>
            </a:r>
            <a:r>
              <a:rPr lang="en-US" sz="982" err="1">
                <a:latin typeface="Arial" panose="020B0604020202020204" pitchFamily="34" charset="0"/>
                <a:ea typeface="Quattrocento Sans" pitchFamily="34" charset="-122"/>
                <a:cs typeface="Arial" panose="020B0604020202020204" pitchFamily="34" charset="0"/>
              </a:rPr>
              <a:t>ADaM</a:t>
            </a:r>
            <a:r>
              <a:rPr lang="en-US" sz="982">
                <a:latin typeface="Arial" panose="020B0604020202020204" pitchFamily="34" charset="0"/>
                <a:ea typeface="Quattrocento Sans" pitchFamily="34" charset="-122"/>
                <a:cs typeface="Arial" panose="020B0604020202020204" pitchFamily="34" charset="0"/>
              </a:rPr>
              <a:t> structure</a:t>
            </a:r>
            <a:endParaRPr lang="en-US" sz="1600">
              <a:latin typeface="Arial" panose="020B0604020202020204" pitchFamily="34" charset="0"/>
              <a:cs typeface="Arial" panose="020B0604020202020204" pitchFamily="34" charset="0"/>
            </a:endParaRPr>
          </a:p>
        </p:txBody>
      </p:sp>
      <p:sp>
        <p:nvSpPr>
          <p:cNvPr id="52" name="Shape 24">
            <a:extLst>
              <a:ext uri="{FF2B5EF4-FFF2-40B4-BE49-F238E27FC236}">
                <a16:creationId xmlns:a16="http://schemas.microsoft.com/office/drawing/2014/main" id="{D890D765-400A-BD81-FA99-6299CF8AA35C}"/>
              </a:ext>
            </a:extLst>
          </p:cNvPr>
          <p:cNvSpPr/>
          <p:nvPr/>
        </p:nvSpPr>
        <p:spPr>
          <a:xfrm>
            <a:off x="447585" y="3884948"/>
            <a:ext cx="356231" cy="356231"/>
          </a:xfrm>
          <a:custGeom>
            <a:avLst/>
            <a:gdLst/>
            <a:ahLst/>
            <a:cxnLst/>
            <a:rect l="l" t="t" r="r" b="b"/>
            <a:pathLst>
              <a:path w="356231" h="356231">
                <a:moveTo>
                  <a:pt x="178115" y="0"/>
                </a:moveTo>
                <a:lnTo>
                  <a:pt x="178115" y="0"/>
                </a:lnTo>
                <a:cubicBezTo>
                  <a:pt x="276420" y="0"/>
                  <a:pt x="356231" y="79811"/>
                  <a:pt x="356231" y="178115"/>
                </a:cubicBezTo>
                <a:lnTo>
                  <a:pt x="356231" y="178115"/>
                </a:lnTo>
                <a:cubicBezTo>
                  <a:pt x="356231" y="276420"/>
                  <a:pt x="276420" y="356231"/>
                  <a:pt x="178115" y="356231"/>
                </a:cubicBezTo>
                <a:lnTo>
                  <a:pt x="178115" y="356231"/>
                </a:lnTo>
                <a:cubicBezTo>
                  <a:pt x="79811" y="356231"/>
                  <a:pt x="0" y="276420"/>
                  <a:pt x="0" y="178115"/>
                </a:cubicBezTo>
                <a:lnTo>
                  <a:pt x="0" y="178115"/>
                </a:lnTo>
                <a:cubicBezTo>
                  <a:pt x="0" y="79811"/>
                  <a:pt x="79811" y="0"/>
                  <a:pt x="178115" y="0"/>
                </a:cubicBezTo>
                <a:close/>
              </a:path>
            </a:pathLst>
          </a:custGeom>
          <a:solidFill>
            <a:srgbClr val="002060"/>
          </a:solidFill>
          <a:ln/>
        </p:spPr>
        <p:txBody>
          <a:bodyPr/>
          <a:lstStyle/>
          <a:p>
            <a:endParaRPr lang="zh-CN" altLang="en-US"/>
          </a:p>
        </p:txBody>
      </p:sp>
      <p:sp>
        <p:nvSpPr>
          <p:cNvPr id="53" name="Text 25">
            <a:extLst>
              <a:ext uri="{FF2B5EF4-FFF2-40B4-BE49-F238E27FC236}">
                <a16:creationId xmlns:a16="http://schemas.microsoft.com/office/drawing/2014/main" id="{BE4A8C98-A5BE-3F82-8D92-E3238A6C8EFB}"/>
              </a:ext>
            </a:extLst>
          </p:cNvPr>
          <p:cNvSpPr/>
          <p:nvPr/>
        </p:nvSpPr>
        <p:spPr>
          <a:xfrm>
            <a:off x="407509" y="3884948"/>
            <a:ext cx="436383" cy="356231"/>
          </a:xfrm>
          <a:prstGeom prst="rect">
            <a:avLst/>
          </a:prstGeom>
          <a:noFill/>
          <a:ln/>
        </p:spPr>
        <p:txBody>
          <a:bodyPr wrap="square" lIns="0" tIns="0" rIns="0" bIns="0" rtlCol="0" anchor="ctr"/>
          <a:lstStyle/>
          <a:p>
            <a:pPr algn="ctr">
              <a:lnSpc>
                <a:spcPct val="130000"/>
              </a:lnSpc>
            </a:pPr>
            <a:r>
              <a:rPr lang="en-US" sz="1262" b="1">
                <a:solidFill>
                  <a:srgbClr val="E0E2E5"/>
                </a:solidFill>
                <a:latin typeface="Quattrocento Sans" pitchFamily="34" charset="0"/>
                <a:ea typeface="Quattrocento Sans" pitchFamily="34" charset="-122"/>
                <a:cs typeface="Quattrocento Sans" pitchFamily="34" charset="-120"/>
              </a:rPr>
              <a:t>4</a:t>
            </a:r>
            <a:endParaRPr lang="en-US" sz="1600"/>
          </a:p>
        </p:txBody>
      </p:sp>
      <p:sp>
        <p:nvSpPr>
          <p:cNvPr id="55" name="Text 27">
            <a:extLst>
              <a:ext uri="{FF2B5EF4-FFF2-40B4-BE49-F238E27FC236}">
                <a16:creationId xmlns:a16="http://schemas.microsoft.com/office/drawing/2014/main" id="{2ECF6445-2EEA-B556-4A23-8C0B2DF118D7}"/>
              </a:ext>
            </a:extLst>
          </p:cNvPr>
          <p:cNvSpPr/>
          <p:nvPr/>
        </p:nvSpPr>
        <p:spPr>
          <a:xfrm>
            <a:off x="1026460" y="3884948"/>
            <a:ext cx="2106563" cy="213738"/>
          </a:xfrm>
          <a:prstGeom prst="rect">
            <a:avLst/>
          </a:prstGeom>
          <a:noFill/>
          <a:ln>
            <a:noFill/>
          </a:ln>
        </p:spPr>
        <p:txBody>
          <a:bodyPr wrap="square" lIns="0" tIns="0" rIns="0" bIns="0" rtlCol="0" anchor="ctr"/>
          <a:lstStyle/>
          <a:p>
            <a:pPr>
              <a:lnSpc>
                <a:spcPct val="130000"/>
              </a:lnSpc>
            </a:pPr>
            <a:r>
              <a:rPr lang="en-US" sz="1122" b="1">
                <a:latin typeface="Arial" panose="020B0604020202020204" pitchFamily="34" charset="0"/>
                <a:ea typeface="Quattrocento Sans" pitchFamily="34" charset="-122"/>
                <a:cs typeface="Arial" panose="020B0604020202020204" pitchFamily="34" charset="0"/>
              </a:rPr>
              <a:t>Output Validation</a:t>
            </a:r>
            <a:endParaRPr lang="en-US" sz="1600">
              <a:latin typeface="Arial" panose="020B0604020202020204" pitchFamily="34" charset="0"/>
              <a:cs typeface="Arial" panose="020B0604020202020204" pitchFamily="34" charset="0"/>
            </a:endParaRPr>
          </a:p>
        </p:txBody>
      </p:sp>
      <p:sp>
        <p:nvSpPr>
          <p:cNvPr id="56" name="Text 28">
            <a:extLst>
              <a:ext uri="{FF2B5EF4-FFF2-40B4-BE49-F238E27FC236}">
                <a16:creationId xmlns:a16="http://schemas.microsoft.com/office/drawing/2014/main" id="{530CD148-BCC8-543F-ACEF-1DB001E7578C}"/>
              </a:ext>
            </a:extLst>
          </p:cNvPr>
          <p:cNvSpPr/>
          <p:nvPr/>
        </p:nvSpPr>
        <p:spPr>
          <a:xfrm>
            <a:off x="1026460" y="4134309"/>
            <a:ext cx="2568576" cy="178115"/>
          </a:xfrm>
          <a:prstGeom prst="rect">
            <a:avLst/>
          </a:prstGeom>
          <a:noFill/>
          <a:ln>
            <a:noFill/>
          </a:ln>
        </p:spPr>
        <p:txBody>
          <a:bodyPr wrap="square" lIns="0" tIns="0" rIns="0" bIns="0" rtlCol="0" anchor="ctr"/>
          <a:lstStyle/>
          <a:p>
            <a:pPr>
              <a:lnSpc>
                <a:spcPct val="120000"/>
              </a:lnSpc>
            </a:pPr>
            <a:r>
              <a:rPr lang="en-US" sz="982">
                <a:latin typeface="Arial" panose="020B0604020202020204" pitchFamily="34" charset="0"/>
                <a:ea typeface="Quattrocento Sans" pitchFamily="34" charset="-122"/>
                <a:cs typeface="Arial" panose="020B0604020202020204" pitchFamily="34" charset="0"/>
              </a:rPr>
              <a:t>Verify data transformations, statistical calculations, and CDISC compliance</a:t>
            </a:r>
            <a:endParaRPr lang="en-US" sz="1600">
              <a:latin typeface="Arial" panose="020B0604020202020204" pitchFamily="34" charset="0"/>
              <a:cs typeface="Arial" panose="020B0604020202020204" pitchFamily="34" charset="0"/>
            </a:endParaRPr>
          </a:p>
        </p:txBody>
      </p:sp>
      <p:pic>
        <p:nvPicPr>
          <p:cNvPr id="2050" name="Picture 2" descr="image from models">
            <a:extLst>
              <a:ext uri="{FF2B5EF4-FFF2-40B4-BE49-F238E27FC236}">
                <a16:creationId xmlns:a16="http://schemas.microsoft.com/office/drawing/2014/main" id="{1833FEC6-5C19-77C2-A304-4CD46A83C81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52294" y="1193655"/>
            <a:ext cx="3332146" cy="33321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79738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a:extLst>
              <a:ext uri="{FF2B5EF4-FFF2-40B4-BE49-F238E27FC236}">
                <a16:creationId xmlns:a16="http://schemas.microsoft.com/office/drawing/2014/main" id="{A79A2A1E-D4C0-AE56-DD17-313E2FAA8AC5}"/>
              </a:ext>
            </a:extLst>
          </p:cNvPr>
          <p:cNvSpPr>
            <a:spLocks noGrp="1"/>
          </p:cNvSpPr>
          <p:nvPr>
            <p:ph type="title"/>
          </p:nvPr>
        </p:nvSpPr>
        <p:spPr>
          <a:xfrm>
            <a:off x="270703" y="363763"/>
            <a:ext cx="8602594" cy="307777"/>
          </a:xfrm>
        </p:spPr>
        <p:txBody>
          <a:bodyPr/>
          <a:lstStyle/>
          <a:p>
            <a:pPr algn="l"/>
            <a:r>
              <a:rPr lang="en-US" altLang="zh-CN" sz="2000" b="1">
                <a:latin typeface="Poppins SemiBold" panose="00000700000000000000" pitchFamily="2" charset="0"/>
                <a:ea typeface="Microsoft YaHei" panose="020B0503020204020204" pitchFamily="34" charset="-122"/>
                <a:cs typeface="Poppins SemiBold" panose="00000700000000000000" pitchFamily="2" charset="0"/>
              </a:rPr>
              <a:t>Disclaimer</a:t>
            </a:r>
            <a:endParaRPr lang="zh-CN" altLang="en-US" sz="2000" b="1">
              <a:latin typeface="Poppins SemiBold" panose="00000700000000000000" pitchFamily="2" charset="0"/>
              <a:ea typeface="Microsoft YaHei" panose="020B0503020204020204" pitchFamily="34" charset="-122"/>
              <a:cs typeface="Poppins SemiBold" panose="00000700000000000000" pitchFamily="2" charset="0"/>
            </a:endParaRPr>
          </a:p>
        </p:txBody>
      </p:sp>
      <p:sp>
        <p:nvSpPr>
          <p:cNvPr id="2" name="TextBox 1">
            <a:extLst>
              <a:ext uri="{FF2B5EF4-FFF2-40B4-BE49-F238E27FC236}">
                <a16:creationId xmlns:a16="http://schemas.microsoft.com/office/drawing/2014/main" id="{68B189E3-7E47-86B9-0F1A-0DB3A62C1C6D}"/>
              </a:ext>
            </a:extLst>
          </p:cNvPr>
          <p:cNvSpPr txBox="1"/>
          <p:nvPr/>
        </p:nvSpPr>
        <p:spPr>
          <a:xfrm>
            <a:off x="771862" y="1317056"/>
            <a:ext cx="7424271" cy="2005164"/>
          </a:xfrm>
          <a:prstGeom prst="rect">
            <a:avLst/>
          </a:prstGeom>
          <a:noFill/>
        </p:spPr>
        <p:txBody>
          <a:bodyPr wrap="square">
            <a:spAutoFit/>
          </a:bodyPr>
          <a:lstStyle/>
          <a:p>
            <a:pPr algn="just">
              <a:lnSpc>
                <a:spcPct val="150000"/>
              </a:lnSpc>
            </a:pPr>
            <a:r>
              <a:rPr lang="en-US" sz="1200">
                <a:latin typeface="Poppins" panose="00000500000000000000" pitchFamily="2" charset="0"/>
                <a:cs typeface="Poppins" panose="00000500000000000000" pitchFamily="2" charset="0"/>
              </a:rPr>
              <a:t>The content, ideas and conclusions presented in this presentation are solely those of the authors and do not necessarily represent or reflect the views, policies, or official positions of </a:t>
            </a:r>
            <a:r>
              <a:rPr lang="en-US" sz="1200" err="1">
                <a:latin typeface="Poppins" panose="00000500000000000000" pitchFamily="2" charset="0"/>
                <a:cs typeface="Poppins" panose="00000500000000000000" pitchFamily="2" charset="0"/>
              </a:rPr>
              <a:t>BeOne</a:t>
            </a:r>
            <a:r>
              <a:rPr lang="en-US" sz="1200">
                <a:latin typeface="Poppins" panose="00000500000000000000" pitchFamily="2" charset="0"/>
                <a:cs typeface="Poppins" panose="00000500000000000000" pitchFamily="2" charset="0"/>
              </a:rPr>
              <a:t> Medicines.  While every effort has been made to ensure the accuracy and reliability of the information provided, </a:t>
            </a:r>
            <a:r>
              <a:rPr lang="en-US" sz="1200" err="1">
                <a:latin typeface="Poppins" panose="00000500000000000000" pitchFamily="2" charset="0"/>
                <a:cs typeface="Poppins" panose="00000500000000000000" pitchFamily="2" charset="0"/>
              </a:rPr>
              <a:t>BeOne</a:t>
            </a:r>
            <a:r>
              <a:rPr lang="en-US" sz="1200">
                <a:latin typeface="Poppins" panose="00000500000000000000" pitchFamily="2" charset="0"/>
                <a:cs typeface="Poppins" panose="00000500000000000000" pitchFamily="2" charset="0"/>
              </a:rPr>
              <a:t> Medicines does not endorse or assume responsibility for any statements, interpretations or recommendations made herein.  The material is intended for informational purposes only and should not be construed as official opinion or guidance of </a:t>
            </a:r>
            <a:r>
              <a:rPr lang="en-US" sz="1200" err="1">
                <a:latin typeface="Poppins" panose="00000500000000000000" pitchFamily="2" charset="0"/>
                <a:cs typeface="Poppins" panose="00000500000000000000" pitchFamily="2" charset="0"/>
              </a:rPr>
              <a:t>BeOne</a:t>
            </a:r>
            <a:r>
              <a:rPr lang="en-US" sz="1200">
                <a:latin typeface="Poppins" panose="00000500000000000000" pitchFamily="2" charset="0"/>
                <a:cs typeface="Poppins" panose="00000500000000000000" pitchFamily="2" charset="0"/>
              </a:rPr>
              <a:t> Medicines.</a:t>
            </a:r>
            <a:endParaRPr lang="zh-CN" altLang="en-US" sz="1200">
              <a:effectLst>
                <a:outerShdw blurRad="38100" dist="38100" dir="2700000" algn="tl">
                  <a:srgbClr val="000000">
                    <a:alpha val="43137"/>
                  </a:srgbClr>
                </a:outerShdw>
              </a:effectLst>
              <a:latin typeface="Poppins" panose="00000500000000000000" pitchFamily="2" charset="0"/>
              <a:ea typeface="Microsoft YaHei" panose="020B0503020204020204" pitchFamily="34" charset="-122"/>
              <a:cs typeface="Poppins" panose="00000500000000000000" pitchFamily="2" charset="0"/>
            </a:endParaRPr>
          </a:p>
        </p:txBody>
      </p:sp>
    </p:spTree>
    <p:extLst>
      <p:ext uri="{BB962C8B-B14F-4D97-AF65-F5344CB8AC3E}">
        <p14:creationId xmlns:p14="http://schemas.microsoft.com/office/powerpoint/2010/main" val="8295827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5DCF11-B783-6941-A3A9-00769B4D40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FCAA36-3760-F72D-2F69-411691EE7FAF}"/>
              </a:ext>
            </a:extLst>
          </p:cNvPr>
          <p:cNvSpPr>
            <a:spLocks noGrp="1"/>
          </p:cNvSpPr>
          <p:nvPr>
            <p:ph type="title"/>
          </p:nvPr>
        </p:nvSpPr>
        <p:spPr/>
        <p:txBody>
          <a:bodyPr/>
          <a:lstStyle/>
          <a:p>
            <a:pPr algn="l"/>
            <a:r>
              <a:rPr lang="en-US" altLang="zh-CN" sz="2000" b="1">
                <a:latin typeface="Poppins Medium" panose="00000600000000000000" pitchFamily="2" charset="0"/>
                <a:cs typeface="Poppins Medium" panose="00000600000000000000" pitchFamily="2" charset="0"/>
              </a:rPr>
              <a:t>Databricks Agent - </a:t>
            </a:r>
            <a:r>
              <a:rPr lang="en-US" altLang="zh-CN" sz="2000" b="1">
                <a:solidFill>
                  <a:srgbClr val="2C3E50"/>
                </a:solidFill>
                <a:latin typeface="Arial" pitchFamily="34" charset="0"/>
                <a:cs typeface="Arial" pitchFamily="34" charset="-120"/>
              </a:rPr>
              <a:t>Architecture</a:t>
            </a:r>
            <a:r>
              <a:rPr lang="en-US" altLang="zh-CN" sz="2000" b="1">
                <a:latin typeface="Poppins Medium" panose="00000600000000000000" pitchFamily="2" charset="0"/>
                <a:cs typeface="Poppins Medium" panose="00000600000000000000" pitchFamily="2" charset="0"/>
              </a:rPr>
              <a:t> </a:t>
            </a:r>
          </a:p>
        </p:txBody>
      </p:sp>
      <p:pic>
        <p:nvPicPr>
          <p:cNvPr id="77" name="Image 0" descr="preencoded.png">
            <a:extLst>
              <a:ext uri="{FF2B5EF4-FFF2-40B4-BE49-F238E27FC236}">
                <a16:creationId xmlns:a16="http://schemas.microsoft.com/office/drawing/2014/main" id="{A26796C8-0F18-56C6-4C81-B3CF62161EF7}"/>
              </a:ext>
            </a:extLst>
          </p:cNvPr>
          <p:cNvPicPr>
            <a:picLocks noChangeAspect="1"/>
          </p:cNvPicPr>
          <p:nvPr/>
        </p:nvPicPr>
        <p:blipFill>
          <a:blip r:embed="rId3">
            <a:extLst>
              <a:ext uri="{96DAC541-7B7A-43D3-8B79-37D633B846F1}">
                <asvg:svgBlip xmlns:asvg="http://schemas.microsoft.com/office/drawing/2016/SVG/main" r:embed="rId4"/>
              </a:ext>
            </a:extLst>
          </a:blip>
          <a:srcRect t="1279" b="1279"/>
          <a:stretch/>
        </p:blipFill>
        <p:spPr>
          <a:xfrm>
            <a:off x="784277" y="1133474"/>
            <a:ext cx="6546522" cy="3189536"/>
          </a:xfrm>
          <a:prstGeom prst="roundRect">
            <a:avLst>
              <a:gd name="adj" fmla="val 0"/>
            </a:avLst>
          </a:prstGeom>
        </p:spPr>
      </p:pic>
      <p:pic>
        <p:nvPicPr>
          <p:cNvPr id="1026" name="Picture 2" descr="View uploaded image">
            <a:extLst>
              <a:ext uri="{FF2B5EF4-FFF2-40B4-BE49-F238E27FC236}">
                <a16:creationId xmlns:a16="http://schemas.microsoft.com/office/drawing/2014/main" id="{2240A07E-1094-A2B0-C39D-D6BDCA18680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2591"/>
          <a:stretch>
            <a:fillRect/>
          </a:stretch>
        </p:blipFill>
        <p:spPr bwMode="auto">
          <a:xfrm>
            <a:off x="635049" y="1133474"/>
            <a:ext cx="7036046" cy="3595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07414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57B020-F375-7B82-5802-DEA31F7461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72C1B4-3CD7-646E-6CF6-4DF82FC37443}"/>
              </a:ext>
            </a:extLst>
          </p:cNvPr>
          <p:cNvSpPr>
            <a:spLocks noGrp="1"/>
          </p:cNvSpPr>
          <p:nvPr>
            <p:ph type="title"/>
          </p:nvPr>
        </p:nvSpPr>
        <p:spPr>
          <a:xfrm>
            <a:off x="268753" y="297088"/>
            <a:ext cx="8602594" cy="307777"/>
          </a:xfrm>
        </p:spPr>
        <p:txBody>
          <a:bodyPr/>
          <a:lstStyle/>
          <a:p>
            <a:pPr algn="l"/>
            <a:r>
              <a:rPr lang="en-US" altLang="zh-CN" sz="2000" b="1">
                <a:latin typeface="+mj-lt"/>
                <a:cs typeface="Poppins" panose="00000500000000000000" pitchFamily="2" charset="0"/>
              </a:rPr>
              <a:t>Databricks demo</a:t>
            </a:r>
            <a:endParaRPr lang="en-CN" b="1">
              <a:latin typeface="+mj-lt"/>
              <a:cs typeface="Poppins" panose="00000500000000000000" pitchFamily="2" charset="0"/>
            </a:endParaRPr>
          </a:p>
        </p:txBody>
      </p:sp>
      <p:sp>
        <p:nvSpPr>
          <p:cNvPr id="4" name="Content Placeholder 1">
            <a:extLst>
              <a:ext uri="{FF2B5EF4-FFF2-40B4-BE49-F238E27FC236}">
                <a16:creationId xmlns:a16="http://schemas.microsoft.com/office/drawing/2014/main" id="{E8ED0A0E-68FC-7C50-FE5F-6A25ED2DF6D1}"/>
              </a:ext>
            </a:extLst>
          </p:cNvPr>
          <p:cNvSpPr txBox="1">
            <a:spLocks/>
          </p:cNvSpPr>
          <p:nvPr/>
        </p:nvSpPr>
        <p:spPr>
          <a:xfrm>
            <a:off x="5670596" y="1427517"/>
            <a:ext cx="1310478" cy="3559658"/>
          </a:xfrm>
          <a:prstGeom prst="rect">
            <a:avLst/>
          </a:prstGeom>
        </p:spPr>
        <p:txBody>
          <a:bodyPr>
            <a:noAutofit/>
          </a:bodyPr>
          <a:lstStyle>
            <a:lvl1pPr marL="0" indent="0" algn="l" defTabSz="914400" rtl="0" eaLnBrk="1" latinLnBrk="0" hangingPunct="1">
              <a:lnSpc>
                <a:spcPct val="100000"/>
              </a:lnSpc>
              <a:spcBef>
                <a:spcPts val="1000"/>
              </a:spcBef>
              <a:buClr>
                <a:schemeClr val="accent1"/>
              </a:buClr>
              <a:buFontTx/>
              <a:buNone/>
              <a:defRPr sz="1200" b="0" i="0" kern="1200">
                <a:solidFill>
                  <a:schemeClr val="tx1"/>
                </a:solidFill>
                <a:latin typeface="+mn-lt"/>
                <a:ea typeface="+mn-ea"/>
                <a:cs typeface="Noto Sans SC" panose="020B0200000000000000" pitchFamily="34" charset="-122"/>
              </a:defRPr>
            </a:lvl1pPr>
            <a:lvl2pPr marL="228600" indent="-228600" algn="l" defTabSz="914400" rtl="0" eaLnBrk="1" latinLnBrk="0" hangingPunct="1">
              <a:lnSpc>
                <a:spcPct val="100000"/>
              </a:lnSpc>
              <a:spcBef>
                <a:spcPts val="1200"/>
              </a:spcBef>
              <a:buClr>
                <a:schemeClr val="accent1"/>
              </a:buClr>
              <a:buFontTx/>
              <a:buBlip>
                <a:blip r:embed="rId5">
                  <a:extLst>
                    <a:ext uri="{96DAC541-7B7A-43D3-8B79-37D633B846F1}">
                      <asvg:svgBlip xmlns:asvg="http://schemas.microsoft.com/office/drawing/2016/SVG/main" r:embed="rId6"/>
                    </a:ext>
                  </a:extLst>
                </a:blip>
              </a:buBlip>
              <a:tabLst/>
              <a:defRPr sz="1100" b="0" i="0" kern="1200">
                <a:solidFill>
                  <a:schemeClr val="tx1"/>
                </a:solidFill>
                <a:latin typeface="+mn-lt"/>
                <a:ea typeface="+mn-ea"/>
                <a:cs typeface="Verdana" panose="020B0604030504040204" pitchFamily="34" charset="0"/>
              </a:defRPr>
            </a:lvl2pPr>
            <a:lvl3pPr marL="457200" indent="-228600" algn="l" defTabSz="914400" rtl="0" eaLnBrk="1" latinLnBrk="0" hangingPunct="1">
              <a:lnSpc>
                <a:spcPct val="100000"/>
              </a:lnSpc>
              <a:spcBef>
                <a:spcPts val="1200"/>
              </a:spcBef>
              <a:buClr>
                <a:schemeClr val="accent1"/>
              </a:buClr>
              <a:buSzPct val="50000"/>
              <a:buFontTx/>
              <a:buBlip>
                <a:blip r:embed="rId7">
                  <a:extLst>
                    <a:ext uri="{96DAC541-7B7A-43D3-8B79-37D633B846F1}">
                      <asvg:svgBlip xmlns:asvg="http://schemas.microsoft.com/office/drawing/2016/SVG/main" r:embed="rId8"/>
                    </a:ext>
                  </a:extLst>
                </a:blip>
              </a:buBlip>
              <a:tabLst/>
              <a:defRPr sz="1000" b="0" i="0" kern="1200">
                <a:solidFill>
                  <a:schemeClr val="tx1"/>
                </a:solidFill>
                <a:latin typeface="+mn-lt"/>
                <a:ea typeface="+mn-ea"/>
                <a:cs typeface="Verdana" panose="020B0604030504040204" pitchFamily="34" charset="0"/>
              </a:defRPr>
            </a:lvl3pPr>
            <a:lvl4pPr marL="685800" indent="-225425" algn="l" defTabSz="914400" rtl="0" eaLnBrk="1" latinLnBrk="0" hangingPunct="1">
              <a:lnSpc>
                <a:spcPct val="100000"/>
              </a:lnSpc>
              <a:spcBef>
                <a:spcPts val="1200"/>
              </a:spcBef>
              <a:buClr>
                <a:schemeClr val="accent1"/>
              </a:buClr>
              <a:buFont typeface="System Font Regular"/>
              <a:buChar char="–"/>
              <a:tabLst/>
              <a:defRPr sz="900" b="0" i="0" kern="1200">
                <a:solidFill>
                  <a:schemeClr val="tx1"/>
                </a:solidFill>
                <a:latin typeface="+mn-lt"/>
                <a:ea typeface="+mn-ea"/>
                <a:cs typeface="Verdana" panose="020B0604030504040204" pitchFamily="34" charset="0"/>
              </a:defRPr>
            </a:lvl4pPr>
            <a:lvl5pPr marL="914400" indent="-228600" algn="l" defTabSz="914400" rtl="0" eaLnBrk="1" latinLnBrk="0" hangingPunct="1">
              <a:lnSpc>
                <a:spcPct val="100000"/>
              </a:lnSpc>
              <a:spcBef>
                <a:spcPts val="1200"/>
              </a:spcBef>
              <a:buClr>
                <a:schemeClr val="accent1"/>
              </a:buClr>
              <a:buFont typeface="System Font Regular"/>
              <a:buChar char="◦"/>
              <a:tabLst/>
              <a:defRPr sz="900" b="0" i="0" kern="1200">
                <a:solidFill>
                  <a:schemeClr val="tx1"/>
                </a:solidFill>
                <a:latin typeface="+mn-lt"/>
                <a:ea typeface="+mn-ea"/>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a:lnSpc>
                <a:spcPct val="140000"/>
              </a:lnSpc>
              <a:spcBef>
                <a:spcPts val="750"/>
              </a:spcBef>
              <a:buClr>
                <a:srgbClr val="D62B1E"/>
              </a:buClr>
            </a:pPr>
            <a:endParaRPr lang="en-US">
              <a:solidFill>
                <a:srgbClr val="000000"/>
              </a:solidFill>
              <a:latin typeface="Poppins"/>
              <a:ea typeface="Noto Sans SC"/>
            </a:endParaRPr>
          </a:p>
        </p:txBody>
      </p:sp>
      <p:pic>
        <p:nvPicPr>
          <p:cNvPr id="5" name="qianwang-clinical">
            <a:hlinkClick r:id="" action="ppaction://media"/>
            <a:extLst>
              <a:ext uri="{FF2B5EF4-FFF2-40B4-BE49-F238E27FC236}">
                <a16:creationId xmlns:a16="http://schemas.microsoft.com/office/drawing/2014/main" id="{423DA875-6910-F5B8-DDE6-696AB8A03E17}"/>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433699" y="977781"/>
            <a:ext cx="8121709" cy="3764778"/>
          </a:xfrm>
          <a:prstGeom prst="rect">
            <a:avLst/>
          </a:prstGeom>
        </p:spPr>
      </p:pic>
    </p:spTree>
    <p:extLst>
      <p:ext uri="{BB962C8B-B14F-4D97-AF65-F5344CB8AC3E}">
        <p14:creationId xmlns:p14="http://schemas.microsoft.com/office/powerpoint/2010/main" val="3316368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F7FF4D-FFF8-D811-17B5-8AD760D662F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59014CD-BFFE-3205-366B-5E2401722B0D}"/>
              </a:ext>
            </a:extLst>
          </p:cNvPr>
          <p:cNvSpPr>
            <a:spLocks noGrp="1"/>
          </p:cNvSpPr>
          <p:nvPr>
            <p:ph type="ctrTitle"/>
          </p:nvPr>
        </p:nvSpPr>
        <p:spPr>
          <a:xfrm>
            <a:off x="252123" y="2250173"/>
            <a:ext cx="7086889" cy="553998"/>
          </a:xfrm>
        </p:spPr>
        <p:txBody>
          <a:bodyPr/>
          <a:lstStyle/>
          <a:p>
            <a:r>
              <a:rPr lang="en-US" altLang="zh-CN">
                <a:latin typeface="+mj-lt"/>
                <a:ea typeface="Microsoft YaHei Light" panose="020B0502040204020203" pitchFamily="34" charset="-122"/>
                <a:cs typeface="Poppins" pitchFamily="2" charset="77"/>
              </a:rPr>
              <a:t>Future Outlook</a:t>
            </a:r>
          </a:p>
        </p:txBody>
      </p:sp>
    </p:spTree>
    <p:extLst>
      <p:ext uri="{BB962C8B-B14F-4D97-AF65-F5344CB8AC3E}">
        <p14:creationId xmlns:p14="http://schemas.microsoft.com/office/powerpoint/2010/main" val="8781294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19">
    <p:bg>
      <p:bgPr>
        <a:solidFill>
          <a:srgbClr val="FFFFFF"/>
        </a:solidFill>
        <a:effectLst/>
      </p:bgPr>
    </p:bg>
    <p:spTree>
      <p:nvGrpSpPr>
        <p:cNvPr id="1" name=""/>
        <p:cNvGrpSpPr/>
        <p:nvPr/>
      </p:nvGrpSpPr>
      <p:grpSpPr>
        <a:xfrm>
          <a:off x="0" y="0"/>
          <a:ext cx="0" cy="0"/>
          <a:chOff x="0" y="0"/>
          <a:chExt cx="0" cy="0"/>
        </a:xfrm>
      </p:grpSpPr>
      <p:pic>
        <p:nvPicPr>
          <p:cNvPr id="6146" name="Picture 2" descr="View uploaded image">
            <a:extLst>
              <a:ext uri="{FF2B5EF4-FFF2-40B4-BE49-F238E27FC236}">
                <a16:creationId xmlns:a16="http://schemas.microsoft.com/office/drawing/2014/main" id="{38A9CED1-D97B-D21E-7C62-A4AF26C665E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34" r="4489" b="86267"/>
          <a:stretch>
            <a:fillRect/>
          </a:stretch>
        </p:blipFill>
        <p:spPr bwMode="auto">
          <a:xfrm>
            <a:off x="637550" y="65270"/>
            <a:ext cx="7862882" cy="57926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View uploaded image">
            <a:extLst>
              <a:ext uri="{FF2B5EF4-FFF2-40B4-BE49-F238E27FC236}">
                <a16:creationId xmlns:a16="http://schemas.microsoft.com/office/drawing/2014/main" id="{354485CE-3DFD-2F32-E99E-9202F7922E1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161" t="18936" r="7137" b="-3035"/>
          <a:stretch>
            <a:fillRect/>
          </a:stretch>
        </p:blipFill>
        <p:spPr bwMode="auto">
          <a:xfrm>
            <a:off x="731346" y="645687"/>
            <a:ext cx="7359429" cy="350055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BF29C24-A784-2E92-8FEA-7D8765BF34AF}"/>
              </a:ext>
            </a:extLst>
          </p:cNvPr>
          <p:cNvSpPr txBox="1"/>
          <p:nvPr/>
        </p:nvSpPr>
        <p:spPr>
          <a:xfrm>
            <a:off x="796910" y="4074751"/>
            <a:ext cx="3909060"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t>Trusted, compliance-focused analytics platform with a deep ecosystem for statistical analysis and data visualization</a:t>
            </a:r>
          </a:p>
          <a:p>
            <a:pPr algn="ctr"/>
            <a:endParaRPr lang="en-US"/>
          </a:p>
        </p:txBody>
      </p:sp>
      <p:sp>
        <p:nvSpPr>
          <p:cNvPr id="4" name="TextBox 3">
            <a:extLst>
              <a:ext uri="{FF2B5EF4-FFF2-40B4-BE49-F238E27FC236}">
                <a16:creationId xmlns:a16="http://schemas.microsoft.com/office/drawing/2014/main" id="{3B853B24-17EA-C314-85AE-24F44F4C34AD}"/>
              </a:ext>
            </a:extLst>
          </p:cNvPr>
          <p:cNvSpPr txBox="1"/>
          <p:nvPr/>
        </p:nvSpPr>
        <p:spPr>
          <a:xfrm>
            <a:off x="4866787" y="4074510"/>
            <a:ext cx="3665486"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t>High-performance AI and data platform for advanced analytics, scalable computing, and rapid innovation</a:t>
            </a:r>
          </a:p>
          <a:p>
            <a:pPr algn="ctr"/>
            <a:endParaRPr lang="en-US"/>
          </a:p>
        </p:txBody>
      </p:sp>
    </p:spTree>
    <p:extLst>
      <p:ext uri="{BB962C8B-B14F-4D97-AF65-F5344CB8AC3E}">
        <p14:creationId xmlns:p14="http://schemas.microsoft.com/office/powerpoint/2010/main" val="4469100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20">
    <p:bg>
      <p:bgPr>
        <a:solidFill>
          <a:srgbClr val="FFFFFF"/>
        </a:solidFill>
        <a:effectLst/>
      </p:bgPr>
    </p:bg>
    <p:spTree>
      <p:nvGrpSpPr>
        <p:cNvPr id="1" name=""/>
        <p:cNvGrpSpPr/>
        <p:nvPr/>
      </p:nvGrpSpPr>
      <p:grpSpPr>
        <a:xfrm>
          <a:off x="0" y="0"/>
          <a:ext cx="0" cy="0"/>
          <a:chOff x="0" y="0"/>
          <a:chExt cx="0" cy="0"/>
        </a:xfrm>
      </p:grpSpPr>
      <p:sp>
        <p:nvSpPr>
          <p:cNvPr id="2" name="Text 0"/>
          <p:cNvSpPr/>
          <p:nvPr/>
        </p:nvSpPr>
        <p:spPr>
          <a:xfrm>
            <a:off x="0" y="0"/>
            <a:ext cx="4572000" cy="50750"/>
          </a:xfrm>
          <a:prstGeom prst="rect">
            <a:avLst/>
          </a:prstGeom>
          <a:solidFill>
            <a:srgbClr val="00A8A8"/>
          </a:solidFill>
          <a:ln/>
        </p:spPr>
        <p:txBody>
          <a:bodyPr wrap="square" rtlCol="0" anchor="ctr"/>
          <a:lstStyle/>
          <a:p>
            <a:pPr marL="0" indent="0">
              <a:buNone/>
            </a:pPr>
            <a:endParaRPr lang="en-US"/>
          </a:p>
        </p:txBody>
      </p:sp>
      <p:sp>
        <p:nvSpPr>
          <p:cNvPr id="3" name="Text 1"/>
          <p:cNvSpPr/>
          <p:nvPr/>
        </p:nvSpPr>
        <p:spPr>
          <a:xfrm>
            <a:off x="4572000" y="0"/>
            <a:ext cx="3048000" cy="50750"/>
          </a:xfrm>
          <a:prstGeom prst="rect">
            <a:avLst/>
          </a:prstGeom>
          <a:solidFill>
            <a:srgbClr val="2D8CFF"/>
          </a:solidFill>
          <a:ln/>
        </p:spPr>
        <p:txBody>
          <a:bodyPr wrap="square" rtlCol="0" anchor="ctr"/>
          <a:lstStyle/>
          <a:p>
            <a:pPr marL="0" indent="0">
              <a:buNone/>
            </a:pPr>
            <a:endParaRPr lang="en-US"/>
          </a:p>
        </p:txBody>
      </p:sp>
      <p:sp>
        <p:nvSpPr>
          <p:cNvPr id="4" name="Text 2"/>
          <p:cNvSpPr/>
          <p:nvPr/>
        </p:nvSpPr>
        <p:spPr>
          <a:xfrm>
            <a:off x="7620000" y="0"/>
            <a:ext cx="1524000" cy="50750"/>
          </a:xfrm>
          <a:prstGeom prst="rect">
            <a:avLst/>
          </a:prstGeom>
          <a:solidFill>
            <a:srgbClr val="FF6B35"/>
          </a:solidFill>
          <a:ln/>
        </p:spPr>
        <p:txBody>
          <a:bodyPr wrap="square" rtlCol="0" anchor="ctr"/>
          <a:lstStyle/>
          <a:p>
            <a:pPr marL="0" indent="0">
              <a:buNone/>
            </a:pPr>
            <a:endParaRPr lang="en-US"/>
          </a:p>
        </p:txBody>
      </p:sp>
      <p:sp>
        <p:nvSpPr>
          <p:cNvPr id="5" name="Text 3"/>
          <p:cNvSpPr/>
          <p:nvPr/>
        </p:nvSpPr>
        <p:spPr>
          <a:xfrm>
            <a:off x="345389" y="352134"/>
            <a:ext cx="8382682" cy="532108"/>
          </a:xfrm>
          <a:prstGeom prst="rect">
            <a:avLst/>
          </a:prstGeom>
          <a:noFill/>
          <a:ln/>
        </p:spPr>
        <p:txBody>
          <a:bodyPr wrap="square" lIns="0" tIns="0" rIns="0" bIns="0" rtlCol="0" anchor="t"/>
          <a:lstStyle/>
          <a:p>
            <a:pPr>
              <a:spcAft>
                <a:spcPts val="400"/>
              </a:spcAft>
            </a:pPr>
            <a:r>
              <a:rPr sz="2200" b="1">
                <a:solidFill>
                  <a:srgbClr val="0B1D3A"/>
                </a:solidFill>
                <a:latin typeface="Arial"/>
              </a:rPr>
              <a:t>Future Opportunity</a:t>
            </a:r>
            <a:r>
              <a:rPr lang="zh-CN" sz="2200" b="1">
                <a:solidFill>
                  <a:srgbClr val="0B1D3A"/>
                </a:solidFill>
                <a:latin typeface="Arial"/>
              </a:rPr>
              <a:t> </a:t>
            </a:r>
            <a:r>
              <a:rPr lang="en-US" altLang="zh-CN" sz="2200" b="1">
                <a:solidFill>
                  <a:srgbClr val="0B1D3A"/>
                </a:solidFill>
                <a:latin typeface="Arial"/>
              </a:rPr>
              <a:t>—— SDTM auto transformation</a:t>
            </a:r>
            <a:endParaRPr lang="en-US" altLang="zh-CN" sz="2200" b="1">
              <a:solidFill>
                <a:srgbClr val="0B1D3A"/>
              </a:solidFill>
              <a:latin typeface="Arial"/>
              <a:cs typeface="Arial"/>
            </a:endParaRPr>
          </a:p>
        </p:txBody>
      </p:sp>
      <p:sp>
        <p:nvSpPr>
          <p:cNvPr id="25" name="Text 23"/>
          <p:cNvSpPr/>
          <p:nvPr/>
        </p:nvSpPr>
        <p:spPr>
          <a:xfrm>
            <a:off x="943483" y="1341882"/>
            <a:ext cx="3204008" cy="2744610"/>
          </a:xfrm>
          <a:prstGeom prst="rect">
            <a:avLst/>
          </a:prstGeom>
          <a:noFill/>
          <a:ln/>
        </p:spPr>
        <p:txBody>
          <a:bodyPr wrap="square" lIns="0" tIns="0" rIns="0" bIns="0" rtlCol="0" anchor="t"/>
          <a:lstStyle/>
          <a:p>
            <a:pPr marL="171450">
              <a:lnSpc>
                <a:spcPct val="150000"/>
              </a:lnSpc>
              <a:spcAft>
                <a:spcPts val="300"/>
              </a:spcAft>
              <a:buFont typeface="Arial"/>
              <a:buChar char="•"/>
            </a:pPr>
            <a:r>
              <a:rPr lang="en-US" sz="1200" b="1">
                <a:solidFill>
                  <a:srgbClr val="0B1D3A"/>
                </a:solidFill>
                <a:latin typeface="Poppins"/>
                <a:cs typeface="Poppins"/>
              </a:rPr>
              <a:t>Single Source of Truth</a:t>
            </a:r>
            <a:endParaRPr lang="zh-CN" altLang="en-US" sz="1200" b="1">
              <a:solidFill>
                <a:srgbClr val="0B1D3A"/>
              </a:solidFill>
              <a:latin typeface="Poppins"/>
              <a:cs typeface="Poppins"/>
            </a:endParaRPr>
          </a:p>
          <a:p>
            <a:pPr marL="171450">
              <a:lnSpc>
                <a:spcPct val="150000"/>
              </a:lnSpc>
              <a:spcAft>
                <a:spcPts val="300"/>
              </a:spcAft>
              <a:buFont typeface="Arial"/>
              <a:buChar char="•"/>
            </a:pPr>
            <a:endParaRPr lang="en-US" sz="1200">
              <a:solidFill>
                <a:srgbClr val="0B1D3A"/>
              </a:solidFill>
              <a:latin typeface="Poppins"/>
              <a:ea typeface="Noto Sans SC"/>
              <a:cs typeface="Poppins"/>
            </a:endParaRPr>
          </a:p>
          <a:p>
            <a:pPr marL="171450">
              <a:lnSpc>
                <a:spcPct val="150000"/>
              </a:lnSpc>
              <a:spcAft>
                <a:spcPts val="300"/>
              </a:spcAft>
              <a:buFont typeface="Arial"/>
              <a:buChar char="•"/>
            </a:pPr>
            <a:r>
              <a:rPr lang="en-US" sz="1200" b="1">
                <a:solidFill>
                  <a:srgbClr val="0B1D3A"/>
                </a:solidFill>
                <a:latin typeface="Poppins"/>
                <a:ea typeface="Noto Sans SC"/>
                <a:cs typeface="Poppins"/>
              </a:rPr>
              <a:t>Accelerated Downstream Workflows</a:t>
            </a:r>
          </a:p>
          <a:p>
            <a:pPr marL="628650" lvl="1">
              <a:lnSpc>
                <a:spcPct val="150000"/>
              </a:lnSpc>
              <a:spcAft>
                <a:spcPts val="300"/>
              </a:spcAft>
              <a:buFont typeface="Courier New"/>
              <a:buChar char="o"/>
            </a:pPr>
            <a:r>
              <a:rPr lang="en-US" sz="1200">
                <a:solidFill>
                  <a:srgbClr val="0B1D3A"/>
                </a:solidFill>
                <a:latin typeface="Poppins"/>
                <a:ea typeface="Arial" pitchFamily="34" charset="-122"/>
                <a:cs typeface="Poppins"/>
              </a:rPr>
              <a:t>Easier Anonymization</a:t>
            </a:r>
            <a:endParaRPr lang="zh-CN" altLang="en-US" sz="1200">
              <a:solidFill>
                <a:srgbClr val="000000"/>
              </a:solidFill>
              <a:latin typeface="Poppins"/>
              <a:ea typeface="Noto Sans SC"/>
              <a:cs typeface="Poppins"/>
            </a:endParaRPr>
          </a:p>
          <a:p>
            <a:pPr marL="628650" lvl="1">
              <a:lnSpc>
                <a:spcPct val="150000"/>
              </a:lnSpc>
              <a:spcAft>
                <a:spcPts val="300"/>
              </a:spcAft>
              <a:buFont typeface="Courier New"/>
              <a:buChar char="o"/>
            </a:pPr>
            <a:r>
              <a:rPr lang="en-US" sz="1200">
                <a:solidFill>
                  <a:srgbClr val="0B1D3A"/>
                </a:solidFill>
                <a:latin typeface="Poppins"/>
                <a:ea typeface="Noto Sans SC"/>
                <a:cs typeface="Poppins"/>
              </a:rPr>
              <a:t>Standardized</a:t>
            </a:r>
            <a:r>
              <a:rPr lang="en-US" sz="1200">
                <a:solidFill>
                  <a:srgbClr val="0B1D3A"/>
                </a:solidFill>
                <a:latin typeface="Poppins"/>
                <a:cs typeface="Poppins"/>
              </a:rPr>
              <a:t> Analysis</a:t>
            </a:r>
            <a:endParaRPr lang="en-US" sz="1200">
              <a:solidFill>
                <a:srgbClr val="000000"/>
              </a:solidFill>
              <a:latin typeface="Poppins"/>
              <a:cs typeface="Poppins"/>
            </a:endParaRPr>
          </a:p>
          <a:p>
            <a:pPr marL="628650" lvl="1">
              <a:lnSpc>
                <a:spcPct val="150000"/>
              </a:lnSpc>
              <a:spcAft>
                <a:spcPts val="300"/>
              </a:spcAft>
              <a:buFont typeface="Courier New"/>
              <a:buChar char="o"/>
            </a:pPr>
            <a:r>
              <a:rPr lang="en-US" sz="1200">
                <a:solidFill>
                  <a:srgbClr val="0B1D3A"/>
                </a:solidFill>
                <a:latin typeface="Poppins"/>
                <a:cs typeface="Poppins"/>
              </a:rPr>
              <a:t>Efficient Tables &amp; Figures</a:t>
            </a:r>
            <a:endParaRPr lang="en-US" sz="1200">
              <a:solidFill>
                <a:srgbClr val="000000"/>
              </a:solidFill>
              <a:latin typeface="Poppins"/>
              <a:cs typeface="Poppins"/>
            </a:endParaRPr>
          </a:p>
          <a:p>
            <a:pPr lvl="1">
              <a:lnSpc>
                <a:spcPct val="150000"/>
              </a:lnSpc>
              <a:spcAft>
                <a:spcPts val="300"/>
              </a:spcAft>
            </a:pPr>
            <a:endParaRPr lang="zh-CN" altLang="en-US" sz="1200">
              <a:solidFill>
                <a:srgbClr val="2C3E50"/>
              </a:solidFill>
              <a:latin typeface="Poppins"/>
              <a:cs typeface="Poppins"/>
            </a:endParaRPr>
          </a:p>
          <a:p>
            <a:pPr marL="171450">
              <a:lnSpc>
                <a:spcPct val="150000"/>
              </a:lnSpc>
              <a:spcAft>
                <a:spcPts val="300"/>
              </a:spcAft>
              <a:buFont typeface="Arial"/>
              <a:buChar char="•"/>
            </a:pPr>
            <a:r>
              <a:rPr lang="en-US" altLang="zh-CN" sz="1200" b="1">
                <a:solidFill>
                  <a:srgbClr val="0B1D3A"/>
                </a:solidFill>
                <a:latin typeface="Poppins"/>
                <a:cs typeface="Poppins"/>
              </a:rPr>
              <a:t>Earlier, Better Decisions</a:t>
            </a:r>
            <a:endParaRPr lang="zh-CN" altLang="en-US" sz="1200" b="1">
              <a:solidFill>
                <a:srgbClr val="0B1D3A"/>
              </a:solidFill>
              <a:latin typeface="Poppins"/>
              <a:cs typeface="Poppins"/>
            </a:endParaRPr>
          </a:p>
          <a:p>
            <a:pPr lvl="1">
              <a:spcAft>
                <a:spcPts val="300"/>
              </a:spcAft>
              <a:buFont typeface="Courier New"/>
            </a:pPr>
            <a:endParaRPr lang="zh-CN" altLang="en-US" sz="1200" b="1">
              <a:solidFill>
                <a:srgbClr val="2C3E50"/>
              </a:solidFill>
              <a:latin typeface="Poppins"/>
              <a:cs typeface="Poppins"/>
            </a:endParaRPr>
          </a:p>
        </p:txBody>
      </p:sp>
      <p:pic>
        <p:nvPicPr>
          <p:cNvPr id="6" name="图片 5" descr="image from models">
            <a:extLst>
              <a:ext uri="{FF2B5EF4-FFF2-40B4-BE49-F238E27FC236}">
                <a16:creationId xmlns:a16="http://schemas.microsoft.com/office/drawing/2014/main" id="{47398AE1-BD28-CEE1-6595-BD8FF704BD0A}"/>
              </a:ext>
            </a:extLst>
          </p:cNvPr>
          <p:cNvPicPr>
            <a:picLocks noChangeAspect="1"/>
          </p:cNvPicPr>
          <p:nvPr/>
        </p:nvPicPr>
        <p:blipFill>
          <a:blip r:embed="rId3"/>
          <a:srcRect t="5184" r="145" b="-167"/>
          <a:stretch>
            <a:fillRect/>
          </a:stretch>
        </p:blipFill>
        <p:spPr>
          <a:xfrm>
            <a:off x="4191300" y="1054668"/>
            <a:ext cx="3683299" cy="3034148"/>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a:extLst>
              <a:ext uri="{FF2B5EF4-FFF2-40B4-BE49-F238E27FC236}">
                <a16:creationId xmlns:a16="http://schemas.microsoft.com/office/drawing/2014/main" id="{04109635-AD54-189B-E53F-61252255CAF3}"/>
              </a:ext>
            </a:extLst>
          </p:cNvPr>
          <p:cNvSpPr>
            <a:spLocks noChangeArrowheads="1"/>
          </p:cNvSpPr>
          <p:nvPr/>
        </p:nvSpPr>
        <p:spPr bwMode="auto">
          <a:xfrm>
            <a:off x="1171575" y="4162559"/>
            <a:ext cx="680085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endParaRPr lang="zh-CN" altLang="en-US" sz="1350"/>
          </a:p>
        </p:txBody>
      </p:sp>
      <p:sp>
        <p:nvSpPr>
          <p:cNvPr id="2" name="文本占位符 1">
            <a:extLst>
              <a:ext uri="{FF2B5EF4-FFF2-40B4-BE49-F238E27FC236}">
                <a16:creationId xmlns:a16="http://schemas.microsoft.com/office/drawing/2014/main" id="{AD06585D-03B5-53F0-19ED-4B8138093394}"/>
              </a:ext>
            </a:extLst>
          </p:cNvPr>
          <p:cNvSpPr txBox="1">
            <a:spLocks/>
          </p:cNvSpPr>
          <p:nvPr/>
        </p:nvSpPr>
        <p:spPr>
          <a:xfrm>
            <a:off x="1012945" y="2614441"/>
            <a:ext cx="1407690" cy="300082"/>
          </a:xfrm>
          <a:prstGeom prst="rect">
            <a:avLst/>
          </a:prstGeom>
          <a:noFill/>
        </p:spPr>
        <p:txBody>
          <a:bodyPr wrap="square">
            <a:spAutoFit/>
          </a:bodyPr>
          <a:lstStyle>
            <a:defPPr marR="0" lvl="0" algn="l" rtl="0">
              <a:lnSpc>
                <a:spcPct val="100000"/>
              </a:lnSpc>
              <a:spcBef>
                <a:spcPts val="0"/>
              </a:spcBef>
              <a:spcAft>
                <a:spcPts val="0"/>
              </a:spcAft>
            </a:defPPr>
            <a:lvl1pPr>
              <a:spcBef>
                <a:spcPts val="1000"/>
              </a:spcBef>
              <a:spcAft>
                <a:spcPts val="600"/>
              </a:spcAft>
              <a:buClr>
                <a:schemeClr val="accent1"/>
              </a:buClr>
              <a:buSzPct val="90000"/>
              <a:defRPr b="1" i="1" spc="40">
                <a:solidFill>
                  <a:srgbClr val="0070C0"/>
                </a:solidFill>
                <a:latin typeface="Calibri" panose="020F0502020204030204" pitchFamily="34" charset="0"/>
                <a:ea typeface="Calibri" panose="020F0502020204030204" pitchFamily="34" charset="0"/>
                <a:cs typeface="Calibri" panose="020F0502020204030204" pitchFamily="34" charset="0"/>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ltLang="zh-CN" sz="1350"/>
              <a:t>Xiang Guo </a:t>
            </a:r>
          </a:p>
        </p:txBody>
      </p:sp>
      <p:sp>
        <p:nvSpPr>
          <p:cNvPr id="4" name="标题 1">
            <a:extLst>
              <a:ext uri="{FF2B5EF4-FFF2-40B4-BE49-F238E27FC236}">
                <a16:creationId xmlns:a16="http://schemas.microsoft.com/office/drawing/2014/main" id="{BE3C1BF2-524E-DD13-93AE-F892C5A9CDE5}"/>
              </a:ext>
            </a:extLst>
          </p:cNvPr>
          <p:cNvSpPr txBox="1">
            <a:spLocks/>
          </p:cNvSpPr>
          <p:nvPr/>
        </p:nvSpPr>
        <p:spPr>
          <a:xfrm>
            <a:off x="2286001" y="1171008"/>
            <a:ext cx="4828232" cy="85725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ltLang="zh-CN" sz="3600" b="1">
                <a:solidFill>
                  <a:srgbClr val="044589"/>
                </a:solidFill>
                <a:ea typeface="Calibri"/>
                <a:cs typeface="Calibri"/>
                <a:sym typeface="Helvetica Neue"/>
              </a:rPr>
              <a:t>Acknowledgment</a:t>
            </a:r>
            <a:endParaRPr lang="zh-CN" altLang="en-US" sz="3600" b="1">
              <a:solidFill>
                <a:srgbClr val="044589"/>
              </a:solidFill>
              <a:cs typeface="Calibri"/>
              <a:sym typeface="Helvetica Neue"/>
            </a:endParaRPr>
          </a:p>
        </p:txBody>
      </p:sp>
      <p:sp>
        <p:nvSpPr>
          <p:cNvPr id="6" name="文本框 5">
            <a:extLst>
              <a:ext uri="{FF2B5EF4-FFF2-40B4-BE49-F238E27FC236}">
                <a16:creationId xmlns:a16="http://schemas.microsoft.com/office/drawing/2014/main" id="{AA984BC4-EF8F-6E75-0921-D41B9702F50D}"/>
              </a:ext>
            </a:extLst>
          </p:cNvPr>
          <p:cNvSpPr txBox="1"/>
          <p:nvPr/>
        </p:nvSpPr>
        <p:spPr>
          <a:xfrm>
            <a:off x="2502024" y="2613262"/>
            <a:ext cx="1407600" cy="300082"/>
          </a:xfrm>
          <a:prstGeom prst="rect">
            <a:avLst/>
          </a:prstGeom>
          <a:noFill/>
        </p:spPr>
        <p:txBody>
          <a:bodyPr wrap="square">
            <a:spAutoFit/>
          </a:bodyPr>
          <a:lstStyle/>
          <a:p>
            <a:pPr>
              <a:spcBef>
                <a:spcPts val="1000"/>
              </a:spcBef>
              <a:spcAft>
                <a:spcPts val="600"/>
              </a:spcAft>
              <a:buClr>
                <a:schemeClr val="accent1"/>
              </a:buClr>
              <a:buSzPct val="90000"/>
            </a:pPr>
            <a:r>
              <a:rPr lang="en-US" altLang="zh-CN" sz="1350" b="1" i="1" spc="40">
                <a:solidFill>
                  <a:srgbClr val="0070C0"/>
                </a:solidFill>
                <a:latin typeface="Calibri" panose="020F0502020204030204" pitchFamily="34" charset="0"/>
                <a:ea typeface="Calibri" panose="020F0502020204030204" pitchFamily="34" charset="0"/>
                <a:cs typeface="Calibri" panose="020F0502020204030204" pitchFamily="34" charset="0"/>
              </a:rPr>
              <a:t>Cindy Song</a:t>
            </a:r>
          </a:p>
        </p:txBody>
      </p:sp>
      <p:sp>
        <p:nvSpPr>
          <p:cNvPr id="7" name="文本框 6">
            <a:extLst>
              <a:ext uri="{FF2B5EF4-FFF2-40B4-BE49-F238E27FC236}">
                <a16:creationId xmlns:a16="http://schemas.microsoft.com/office/drawing/2014/main" id="{6BC4CD67-2B56-FC8E-8164-99F8B96F9B80}"/>
              </a:ext>
            </a:extLst>
          </p:cNvPr>
          <p:cNvSpPr txBox="1"/>
          <p:nvPr/>
        </p:nvSpPr>
        <p:spPr>
          <a:xfrm>
            <a:off x="3991013" y="2611188"/>
            <a:ext cx="1407600" cy="300082"/>
          </a:xfrm>
          <a:prstGeom prst="rect">
            <a:avLst/>
          </a:prstGeom>
          <a:noFill/>
        </p:spPr>
        <p:txBody>
          <a:bodyPr wrap="square">
            <a:spAutoFit/>
          </a:bodyPr>
          <a:lstStyle/>
          <a:p>
            <a:pPr>
              <a:spcBef>
                <a:spcPts val="1000"/>
              </a:spcBef>
              <a:spcAft>
                <a:spcPts val="600"/>
              </a:spcAft>
              <a:buClr>
                <a:schemeClr val="accent1"/>
              </a:buClr>
              <a:buSzPct val="90000"/>
            </a:pPr>
            <a:r>
              <a:rPr lang="en-US" altLang="zh-CN" sz="1350" b="1" i="1" spc="40">
                <a:solidFill>
                  <a:srgbClr val="0070C0"/>
                </a:solidFill>
                <a:latin typeface="Calibri" panose="020F0502020204030204" pitchFamily="34" charset="0"/>
                <a:ea typeface="Calibri" panose="020F0502020204030204" pitchFamily="34" charset="0"/>
                <a:cs typeface="Calibri" panose="020F0502020204030204" pitchFamily="34" charset="0"/>
              </a:rPr>
              <a:t>You Li</a:t>
            </a:r>
          </a:p>
        </p:txBody>
      </p:sp>
      <p:sp>
        <p:nvSpPr>
          <p:cNvPr id="8" name="文本框 7">
            <a:extLst>
              <a:ext uri="{FF2B5EF4-FFF2-40B4-BE49-F238E27FC236}">
                <a16:creationId xmlns:a16="http://schemas.microsoft.com/office/drawing/2014/main" id="{6EA400E6-F2FE-1C02-A053-4FC12051BDD8}"/>
              </a:ext>
            </a:extLst>
          </p:cNvPr>
          <p:cNvSpPr txBox="1"/>
          <p:nvPr/>
        </p:nvSpPr>
        <p:spPr>
          <a:xfrm>
            <a:off x="5394544" y="2623646"/>
            <a:ext cx="1407600" cy="300082"/>
          </a:xfrm>
          <a:prstGeom prst="rect">
            <a:avLst/>
          </a:prstGeom>
          <a:noFill/>
        </p:spPr>
        <p:txBody>
          <a:bodyPr wrap="square">
            <a:spAutoFit/>
          </a:bodyPr>
          <a:lstStyle/>
          <a:p>
            <a:pPr>
              <a:spcBef>
                <a:spcPts val="1000"/>
              </a:spcBef>
              <a:spcAft>
                <a:spcPts val="600"/>
              </a:spcAft>
              <a:buClr>
                <a:schemeClr val="accent1"/>
              </a:buClr>
              <a:buSzPct val="90000"/>
            </a:pPr>
            <a:r>
              <a:rPr lang="en-US" altLang="zh-CN" sz="1350" b="1" i="1" spc="40">
                <a:solidFill>
                  <a:srgbClr val="0070C0"/>
                </a:solidFill>
                <a:latin typeface="Calibri" panose="020F0502020204030204" pitchFamily="34" charset="0"/>
                <a:ea typeface="Calibri" panose="020F0502020204030204" pitchFamily="34" charset="0"/>
                <a:cs typeface="Calibri" panose="020F0502020204030204" pitchFamily="34" charset="0"/>
              </a:rPr>
              <a:t>Tao Zhang</a:t>
            </a:r>
          </a:p>
        </p:txBody>
      </p:sp>
      <p:sp>
        <p:nvSpPr>
          <p:cNvPr id="12" name="文本框 11">
            <a:extLst>
              <a:ext uri="{FF2B5EF4-FFF2-40B4-BE49-F238E27FC236}">
                <a16:creationId xmlns:a16="http://schemas.microsoft.com/office/drawing/2014/main" id="{FE15CF8B-E10A-394A-8E2C-1C6F6C85BD19}"/>
              </a:ext>
            </a:extLst>
          </p:cNvPr>
          <p:cNvSpPr txBox="1"/>
          <p:nvPr/>
        </p:nvSpPr>
        <p:spPr>
          <a:xfrm>
            <a:off x="3991013" y="2972141"/>
            <a:ext cx="1242000" cy="300082"/>
          </a:xfrm>
          <a:prstGeom prst="rect">
            <a:avLst/>
          </a:prstGeom>
          <a:noFill/>
        </p:spPr>
        <p:txBody>
          <a:bodyPr wrap="square">
            <a:spAutoFit/>
          </a:bodyPr>
          <a:lstStyle/>
          <a:p>
            <a:pPr>
              <a:spcBef>
                <a:spcPts val="1000"/>
              </a:spcBef>
              <a:spcAft>
                <a:spcPts val="600"/>
              </a:spcAft>
              <a:buClr>
                <a:schemeClr val="accent1"/>
              </a:buClr>
              <a:buSzPct val="90000"/>
            </a:pPr>
            <a:r>
              <a:rPr lang="en-US" altLang="zh-CN" sz="1350" b="1" i="1" spc="40">
                <a:solidFill>
                  <a:srgbClr val="0070C0"/>
                </a:solidFill>
                <a:latin typeface="Calibri" panose="020F0502020204030204" pitchFamily="34" charset="0"/>
                <a:ea typeface="Calibri" panose="020F0502020204030204" pitchFamily="34" charset="0"/>
                <a:cs typeface="Calibri" panose="020F0502020204030204" pitchFamily="34" charset="0"/>
              </a:rPr>
              <a:t>Wei Wang</a:t>
            </a:r>
          </a:p>
        </p:txBody>
      </p:sp>
      <p:sp>
        <p:nvSpPr>
          <p:cNvPr id="17" name="文本框 16">
            <a:extLst>
              <a:ext uri="{FF2B5EF4-FFF2-40B4-BE49-F238E27FC236}">
                <a16:creationId xmlns:a16="http://schemas.microsoft.com/office/drawing/2014/main" id="{F63CABD0-CD4D-65C1-B90E-B86171B10D03}"/>
              </a:ext>
            </a:extLst>
          </p:cNvPr>
          <p:cNvSpPr txBox="1"/>
          <p:nvPr/>
        </p:nvSpPr>
        <p:spPr>
          <a:xfrm>
            <a:off x="5394516" y="2956257"/>
            <a:ext cx="1407629" cy="300082"/>
          </a:xfrm>
          <a:prstGeom prst="rect">
            <a:avLst/>
          </a:prstGeom>
          <a:noFill/>
        </p:spPr>
        <p:txBody>
          <a:bodyPr wrap="square">
            <a:spAutoFit/>
          </a:bodyPr>
          <a:lstStyle/>
          <a:p>
            <a:pPr>
              <a:spcBef>
                <a:spcPts val="1000"/>
              </a:spcBef>
              <a:spcAft>
                <a:spcPts val="600"/>
              </a:spcAft>
              <a:buClr>
                <a:schemeClr val="accent1"/>
              </a:buClr>
              <a:buSzPct val="90000"/>
            </a:pPr>
            <a:r>
              <a:rPr lang="en-US" altLang="zh-CN" sz="1350" b="1" i="1" spc="40">
                <a:solidFill>
                  <a:srgbClr val="0070C0"/>
                </a:solidFill>
                <a:latin typeface="Calibri" panose="020F0502020204030204" pitchFamily="34" charset="0"/>
                <a:ea typeface="Calibri" panose="020F0502020204030204" pitchFamily="34" charset="0"/>
                <a:cs typeface="Calibri" panose="020F0502020204030204" pitchFamily="34" charset="0"/>
              </a:rPr>
              <a:t>Jing Wang</a:t>
            </a:r>
          </a:p>
        </p:txBody>
      </p:sp>
      <p:sp>
        <p:nvSpPr>
          <p:cNvPr id="18" name="文本框 17">
            <a:extLst>
              <a:ext uri="{FF2B5EF4-FFF2-40B4-BE49-F238E27FC236}">
                <a16:creationId xmlns:a16="http://schemas.microsoft.com/office/drawing/2014/main" id="{DE9B678A-A0DF-7076-7CE1-B5F4C92B763B}"/>
              </a:ext>
            </a:extLst>
          </p:cNvPr>
          <p:cNvSpPr txBox="1"/>
          <p:nvPr/>
        </p:nvSpPr>
        <p:spPr>
          <a:xfrm>
            <a:off x="6887285" y="2625566"/>
            <a:ext cx="1407600" cy="300082"/>
          </a:xfrm>
          <a:prstGeom prst="rect">
            <a:avLst/>
          </a:prstGeom>
          <a:noFill/>
        </p:spPr>
        <p:txBody>
          <a:bodyPr wrap="square">
            <a:spAutoFit/>
          </a:bodyPr>
          <a:lstStyle/>
          <a:p>
            <a:pPr>
              <a:spcBef>
                <a:spcPts val="1000"/>
              </a:spcBef>
              <a:spcAft>
                <a:spcPts val="600"/>
              </a:spcAft>
              <a:buClr>
                <a:schemeClr val="accent1"/>
              </a:buClr>
              <a:buSzPct val="90000"/>
            </a:pPr>
            <a:r>
              <a:rPr lang="en-US" altLang="zh-CN" sz="1350" b="1" i="1" spc="40">
                <a:solidFill>
                  <a:srgbClr val="0070C0"/>
                </a:solidFill>
                <a:latin typeface="Calibri" panose="020F0502020204030204" pitchFamily="34" charset="0"/>
                <a:ea typeface="Calibri" panose="020F0502020204030204" pitchFamily="34" charset="0"/>
                <a:cs typeface="Calibri" panose="020F0502020204030204" pitchFamily="34" charset="0"/>
              </a:rPr>
              <a:t>Jinling Li</a:t>
            </a:r>
          </a:p>
        </p:txBody>
      </p:sp>
      <p:sp>
        <p:nvSpPr>
          <p:cNvPr id="19" name="文本框 18">
            <a:extLst>
              <a:ext uri="{FF2B5EF4-FFF2-40B4-BE49-F238E27FC236}">
                <a16:creationId xmlns:a16="http://schemas.microsoft.com/office/drawing/2014/main" id="{2E623B5C-FBC4-38C7-628C-7A3E4793B5DF}"/>
              </a:ext>
            </a:extLst>
          </p:cNvPr>
          <p:cNvSpPr txBox="1"/>
          <p:nvPr/>
        </p:nvSpPr>
        <p:spPr>
          <a:xfrm>
            <a:off x="1012946" y="2950904"/>
            <a:ext cx="1407629" cy="300082"/>
          </a:xfrm>
          <a:prstGeom prst="rect">
            <a:avLst/>
          </a:prstGeom>
          <a:noFill/>
        </p:spPr>
        <p:txBody>
          <a:bodyPr wrap="square">
            <a:spAutoFit/>
          </a:bodyPr>
          <a:lstStyle/>
          <a:p>
            <a:pPr>
              <a:spcBef>
                <a:spcPts val="1000"/>
              </a:spcBef>
              <a:spcAft>
                <a:spcPts val="600"/>
              </a:spcAft>
              <a:buClr>
                <a:schemeClr val="accent1"/>
              </a:buClr>
              <a:buSzPct val="90000"/>
            </a:pPr>
            <a:r>
              <a:rPr lang="en-US" altLang="zh-CN" sz="1350" b="1" i="1" spc="40">
                <a:solidFill>
                  <a:srgbClr val="0070C0"/>
                </a:solidFill>
                <a:latin typeface="Calibri" panose="020F0502020204030204" pitchFamily="34" charset="0"/>
                <a:ea typeface="Calibri" panose="020F0502020204030204" pitchFamily="34" charset="0"/>
                <a:cs typeface="Calibri" panose="020F0502020204030204" pitchFamily="34" charset="0"/>
              </a:rPr>
              <a:t>Shuang Gao</a:t>
            </a:r>
          </a:p>
        </p:txBody>
      </p:sp>
      <p:sp>
        <p:nvSpPr>
          <p:cNvPr id="20" name="文本框 19">
            <a:extLst>
              <a:ext uri="{FF2B5EF4-FFF2-40B4-BE49-F238E27FC236}">
                <a16:creationId xmlns:a16="http://schemas.microsoft.com/office/drawing/2014/main" id="{B997C9A3-F003-7B13-892B-6B8AED2A03B5}"/>
              </a:ext>
            </a:extLst>
          </p:cNvPr>
          <p:cNvSpPr txBox="1"/>
          <p:nvPr/>
        </p:nvSpPr>
        <p:spPr>
          <a:xfrm>
            <a:off x="2502024" y="2966928"/>
            <a:ext cx="1661154" cy="300082"/>
          </a:xfrm>
          <a:prstGeom prst="rect">
            <a:avLst/>
          </a:prstGeom>
          <a:noFill/>
        </p:spPr>
        <p:txBody>
          <a:bodyPr wrap="square">
            <a:spAutoFit/>
          </a:bodyPr>
          <a:lstStyle/>
          <a:p>
            <a:pPr>
              <a:spcBef>
                <a:spcPts val="1000"/>
              </a:spcBef>
              <a:spcAft>
                <a:spcPts val="600"/>
              </a:spcAft>
              <a:buClr>
                <a:schemeClr val="accent1"/>
              </a:buClr>
              <a:buSzPct val="90000"/>
            </a:pPr>
            <a:r>
              <a:rPr lang="en-US" altLang="zh-CN" sz="1350" b="1" i="1" spc="40">
                <a:solidFill>
                  <a:srgbClr val="0070C0"/>
                </a:solidFill>
                <a:latin typeface="Calibri" panose="020F0502020204030204" pitchFamily="34" charset="0"/>
                <a:ea typeface="Calibri" panose="020F0502020204030204" pitchFamily="34" charset="0"/>
                <a:cs typeface="Calibri" panose="020F0502020204030204" pitchFamily="34" charset="0"/>
              </a:rPr>
              <a:t>Xiaoyuan Huang</a:t>
            </a:r>
          </a:p>
        </p:txBody>
      </p:sp>
      <p:sp>
        <p:nvSpPr>
          <p:cNvPr id="21" name="文本框 20">
            <a:extLst>
              <a:ext uri="{FF2B5EF4-FFF2-40B4-BE49-F238E27FC236}">
                <a16:creationId xmlns:a16="http://schemas.microsoft.com/office/drawing/2014/main" id="{B875ED20-8A00-AD03-FCFD-D0A477A77F9A}"/>
              </a:ext>
            </a:extLst>
          </p:cNvPr>
          <p:cNvSpPr txBox="1"/>
          <p:nvPr/>
        </p:nvSpPr>
        <p:spPr>
          <a:xfrm>
            <a:off x="2491859" y="3309598"/>
            <a:ext cx="1661154" cy="300082"/>
          </a:xfrm>
          <a:prstGeom prst="rect">
            <a:avLst/>
          </a:prstGeom>
          <a:noFill/>
        </p:spPr>
        <p:txBody>
          <a:bodyPr wrap="square">
            <a:spAutoFit/>
          </a:bodyPr>
          <a:lstStyle/>
          <a:p>
            <a:pPr>
              <a:spcBef>
                <a:spcPts val="1000"/>
              </a:spcBef>
              <a:spcAft>
                <a:spcPts val="600"/>
              </a:spcAft>
              <a:buClr>
                <a:schemeClr val="accent1"/>
              </a:buClr>
              <a:buSzPct val="90000"/>
            </a:pPr>
            <a:r>
              <a:rPr lang="en-US" altLang="zh-CN" sz="1350" b="1" i="1" spc="40">
                <a:solidFill>
                  <a:srgbClr val="0070C0"/>
                </a:solidFill>
                <a:latin typeface="Calibri" panose="020F0502020204030204" pitchFamily="34" charset="0"/>
                <a:ea typeface="Calibri" panose="020F0502020204030204" pitchFamily="34" charset="0"/>
                <a:cs typeface="Calibri" panose="020F0502020204030204" pitchFamily="34" charset="0"/>
              </a:rPr>
              <a:t>Yaohui Zhu</a:t>
            </a:r>
          </a:p>
        </p:txBody>
      </p:sp>
      <p:sp>
        <p:nvSpPr>
          <p:cNvPr id="24" name="文本框 23">
            <a:extLst>
              <a:ext uri="{FF2B5EF4-FFF2-40B4-BE49-F238E27FC236}">
                <a16:creationId xmlns:a16="http://schemas.microsoft.com/office/drawing/2014/main" id="{DC548DEE-A761-7A59-0DB1-887D6499FC51}"/>
              </a:ext>
            </a:extLst>
          </p:cNvPr>
          <p:cNvSpPr txBox="1"/>
          <p:nvPr/>
        </p:nvSpPr>
        <p:spPr>
          <a:xfrm>
            <a:off x="6611376" y="2975110"/>
            <a:ext cx="1407600" cy="300082"/>
          </a:xfrm>
          <a:prstGeom prst="rect">
            <a:avLst/>
          </a:prstGeom>
          <a:noFill/>
        </p:spPr>
        <p:txBody>
          <a:bodyPr wrap="square">
            <a:spAutoFit/>
          </a:bodyPr>
          <a:lstStyle/>
          <a:p>
            <a:pPr>
              <a:spcBef>
                <a:spcPts val="1000"/>
              </a:spcBef>
              <a:spcAft>
                <a:spcPts val="600"/>
              </a:spcAft>
              <a:buClr>
                <a:schemeClr val="accent1"/>
              </a:buClr>
              <a:buSzPct val="90000"/>
            </a:pPr>
            <a:r>
              <a:rPr lang="en-US" altLang="zh-CN" sz="1350" b="1" i="1" spc="40">
                <a:solidFill>
                  <a:srgbClr val="0070C0"/>
                </a:solidFill>
                <a:latin typeface="Calibri" panose="020F0502020204030204" pitchFamily="34" charset="0"/>
                <a:ea typeface="Calibri" panose="020F0502020204030204" pitchFamily="34" charset="0"/>
                <a:cs typeface="Calibri" panose="020F0502020204030204" pitchFamily="34" charset="0"/>
              </a:rPr>
              <a:t>Chunpeng Zhao</a:t>
            </a:r>
          </a:p>
        </p:txBody>
      </p:sp>
      <p:sp>
        <p:nvSpPr>
          <p:cNvPr id="5" name="文本框 4">
            <a:extLst>
              <a:ext uri="{FF2B5EF4-FFF2-40B4-BE49-F238E27FC236}">
                <a16:creationId xmlns:a16="http://schemas.microsoft.com/office/drawing/2014/main" id="{A725EB25-36F5-D750-E242-212F1E58174F}"/>
              </a:ext>
            </a:extLst>
          </p:cNvPr>
          <p:cNvSpPr txBox="1"/>
          <p:nvPr/>
        </p:nvSpPr>
        <p:spPr>
          <a:xfrm>
            <a:off x="1000855" y="3309157"/>
            <a:ext cx="1661154" cy="300082"/>
          </a:xfrm>
          <a:prstGeom prst="rect">
            <a:avLst/>
          </a:prstGeom>
          <a:noFill/>
        </p:spPr>
        <p:txBody>
          <a:bodyPr wrap="square">
            <a:spAutoFit/>
          </a:bodyPr>
          <a:lstStyle/>
          <a:p>
            <a:pPr>
              <a:spcBef>
                <a:spcPts val="1000"/>
              </a:spcBef>
              <a:spcAft>
                <a:spcPts val="600"/>
              </a:spcAft>
              <a:buClr>
                <a:schemeClr val="accent1"/>
              </a:buClr>
              <a:buSzPct val="90000"/>
            </a:pPr>
            <a:r>
              <a:rPr lang="en-US" altLang="zh-CN" sz="1350" b="1" i="1" spc="40">
                <a:solidFill>
                  <a:srgbClr val="0070C0"/>
                </a:solidFill>
                <a:latin typeface="Calibri" panose="020F0502020204030204" pitchFamily="34" charset="0"/>
                <a:ea typeface="Calibri" panose="020F0502020204030204" pitchFamily="34" charset="0"/>
                <a:cs typeface="Calibri" panose="020F0502020204030204" pitchFamily="34" charset="0"/>
              </a:rPr>
              <a:t>Raymond Chan</a:t>
            </a:r>
          </a:p>
        </p:txBody>
      </p:sp>
    </p:spTree>
    <p:extLst>
      <p:ext uri="{BB962C8B-B14F-4D97-AF65-F5344CB8AC3E}">
        <p14:creationId xmlns:p14="http://schemas.microsoft.com/office/powerpoint/2010/main" val="36995949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097326-AD45-0A01-6184-968909C4106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AC9F1A3-E3F6-4EC2-D72B-2B1F006A6CE4}"/>
              </a:ext>
            </a:extLst>
          </p:cNvPr>
          <p:cNvSpPr>
            <a:spLocks noGrp="1"/>
          </p:cNvSpPr>
          <p:nvPr>
            <p:ph type="ctrTitle"/>
          </p:nvPr>
        </p:nvSpPr>
        <p:spPr>
          <a:xfrm>
            <a:off x="252123" y="2250173"/>
            <a:ext cx="7086889" cy="553998"/>
          </a:xfrm>
        </p:spPr>
        <p:txBody>
          <a:bodyPr/>
          <a:lstStyle/>
          <a:p>
            <a:r>
              <a:rPr lang="en-US" altLang="zh-CN">
                <a:latin typeface="+mj-lt"/>
                <a:ea typeface="Microsoft YaHei Light" panose="020B0502040204020203" pitchFamily="34" charset="-122"/>
                <a:cs typeface="Poppins" pitchFamily="2" charset="77"/>
              </a:rPr>
              <a:t>Q &amp; A</a:t>
            </a:r>
          </a:p>
        </p:txBody>
      </p:sp>
    </p:spTree>
    <p:extLst>
      <p:ext uri="{BB962C8B-B14F-4D97-AF65-F5344CB8AC3E}">
        <p14:creationId xmlns:p14="http://schemas.microsoft.com/office/powerpoint/2010/main" val="38403519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E74B63-1EAB-A3F5-DE76-6D6361D32A36}"/>
              </a:ext>
            </a:extLst>
          </p:cNvPr>
          <p:cNvSpPr>
            <a:spLocks noGrp="1"/>
          </p:cNvSpPr>
          <p:nvPr>
            <p:ph type="title"/>
          </p:nvPr>
        </p:nvSpPr>
        <p:spPr/>
        <p:txBody>
          <a:bodyPr/>
          <a:lstStyle/>
          <a:p>
            <a:r>
              <a:rPr lang="en-US" altLang="zh-CN" b="1">
                <a:latin typeface="Poppins SemiBold" panose="00000700000000000000" pitchFamily="2" charset="0"/>
                <a:ea typeface="Microsoft YaHei" panose="020B0503020204020204" pitchFamily="34" charset="-122"/>
                <a:cs typeface="Poppins SemiBold" panose="00000700000000000000" pitchFamily="2" charset="0"/>
              </a:rPr>
              <a:t>Contents</a:t>
            </a:r>
            <a:endParaRPr lang="en-US" b="1">
              <a:latin typeface="Poppins SemiBold" panose="00000700000000000000" pitchFamily="2" charset="0"/>
              <a:ea typeface="Microsoft YaHei" panose="020B0503020204020204" pitchFamily="34" charset="-122"/>
              <a:cs typeface="Poppins SemiBold" panose="00000700000000000000" pitchFamily="2" charset="0"/>
            </a:endParaRPr>
          </a:p>
        </p:txBody>
      </p:sp>
      <p:sp>
        <p:nvSpPr>
          <p:cNvPr id="5" name="TextBox 4">
            <a:extLst>
              <a:ext uri="{FF2B5EF4-FFF2-40B4-BE49-F238E27FC236}">
                <a16:creationId xmlns:a16="http://schemas.microsoft.com/office/drawing/2014/main" id="{7F3E0F5E-AC62-AB9B-ED33-0E0F2010954B}"/>
              </a:ext>
            </a:extLst>
          </p:cNvPr>
          <p:cNvSpPr txBox="1"/>
          <p:nvPr/>
        </p:nvSpPr>
        <p:spPr>
          <a:xfrm>
            <a:off x="495109" y="1259155"/>
            <a:ext cx="540883" cy="415498"/>
          </a:xfrm>
          <a:prstGeom prst="rect">
            <a:avLst/>
          </a:prstGeom>
          <a:noFill/>
        </p:spPr>
        <p:txBody>
          <a:bodyPr wrap="square" lIns="68580" tIns="68580" rIns="68580" bIns="68580" rtlCol="0">
            <a:spAutoFit/>
          </a:bodyPr>
          <a:lstStyle/>
          <a:p>
            <a:pPr defTabSz="342900">
              <a:defRPr/>
            </a:pPr>
            <a:r>
              <a:rPr lang="en-US" b="1" kern="0">
                <a:solidFill>
                  <a:srgbClr val="C00000"/>
                </a:solidFill>
                <a:latin typeface="Poppins"/>
                <a:ea typeface="Noto Sans SC"/>
              </a:rPr>
              <a:t>01</a:t>
            </a:r>
          </a:p>
        </p:txBody>
      </p:sp>
      <p:sp>
        <p:nvSpPr>
          <p:cNvPr id="7" name="TextBox 6">
            <a:extLst>
              <a:ext uri="{FF2B5EF4-FFF2-40B4-BE49-F238E27FC236}">
                <a16:creationId xmlns:a16="http://schemas.microsoft.com/office/drawing/2014/main" id="{E59CBEB7-5AE0-31B9-63A5-BFF2FCD16839}"/>
              </a:ext>
            </a:extLst>
          </p:cNvPr>
          <p:cNvSpPr txBox="1"/>
          <p:nvPr/>
        </p:nvSpPr>
        <p:spPr>
          <a:xfrm>
            <a:off x="495109" y="1837812"/>
            <a:ext cx="540883" cy="415498"/>
          </a:xfrm>
          <a:prstGeom prst="rect">
            <a:avLst/>
          </a:prstGeom>
          <a:noFill/>
        </p:spPr>
        <p:txBody>
          <a:bodyPr wrap="square" lIns="68580" tIns="68580" rIns="68580" bIns="68580" rtlCol="0">
            <a:spAutoFit/>
          </a:bodyPr>
          <a:lstStyle/>
          <a:p>
            <a:pPr defTabSz="342900">
              <a:defRPr/>
            </a:pPr>
            <a:r>
              <a:rPr lang="en-US" b="1" kern="0">
                <a:solidFill>
                  <a:srgbClr val="C00000"/>
                </a:solidFill>
                <a:latin typeface="Poppins"/>
                <a:ea typeface="Noto Sans SC"/>
              </a:rPr>
              <a:t>02</a:t>
            </a:r>
          </a:p>
        </p:txBody>
      </p:sp>
      <p:sp>
        <p:nvSpPr>
          <p:cNvPr id="12" name="TextBox 11">
            <a:extLst>
              <a:ext uri="{FF2B5EF4-FFF2-40B4-BE49-F238E27FC236}">
                <a16:creationId xmlns:a16="http://schemas.microsoft.com/office/drawing/2014/main" id="{0B82BAF2-B7F2-49BA-0DFA-ADB6A7BB1102}"/>
              </a:ext>
            </a:extLst>
          </p:cNvPr>
          <p:cNvSpPr txBox="1"/>
          <p:nvPr/>
        </p:nvSpPr>
        <p:spPr>
          <a:xfrm>
            <a:off x="495109" y="2412076"/>
            <a:ext cx="540883" cy="415498"/>
          </a:xfrm>
          <a:prstGeom prst="rect">
            <a:avLst/>
          </a:prstGeom>
          <a:noFill/>
        </p:spPr>
        <p:txBody>
          <a:bodyPr wrap="square" lIns="68580" tIns="68580" rIns="68580" bIns="68580" rtlCol="0">
            <a:spAutoFit/>
          </a:bodyPr>
          <a:lstStyle/>
          <a:p>
            <a:pPr defTabSz="342900">
              <a:defRPr/>
            </a:pPr>
            <a:r>
              <a:rPr lang="en-US" b="1" kern="0">
                <a:solidFill>
                  <a:srgbClr val="C00000"/>
                </a:solidFill>
                <a:latin typeface="Poppins"/>
                <a:ea typeface="Noto Sans SC"/>
              </a:rPr>
              <a:t>03</a:t>
            </a:r>
          </a:p>
        </p:txBody>
      </p:sp>
      <p:sp>
        <p:nvSpPr>
          <p:cNvPr id="13" name="TextBox 12">
            <a:extLst>
              <a:ext uri="{FF2B5EF4-FFF2-40B4-BE49-F238E27FC236}">
                <a16:creationId xmlns:a16="http://schemas.microsoft.com/office/drawing/2014/main" id="{8F57536E-C8EB-6248-2051-CC76A89D989C}"/>
              </a:ext>
            </a:extLst>
          </p:cNvPr>
          <p:cNvSpPr txBox="1"/>
          <p:nvPr/>
        </p:nvSpPr>
        <p:spPr>
          <a:xfrm>
            <a:off x="495109" y="2986341"/>
            <a:ext cx="540883" cy="415498"/>
          </a:xfrm>
          <a:prstGeom prst="rect">
            <a:avLst/>
          </a:prstGeom>
          <a:noFill/>
        </p:spPr>
        <p:txBody>
          <a:bodyPr wrap="square" lIns="68580" tIns="68580" rIns="68580" bIns="68580" rtlCol="0">
            <a:spAutoFit/>
          </a:bodyPr>
          <a:lstStyle/>
          <a:p>
            <a:pPr defTabSz="342900">
              <a:defRPr/>
            </a:pPr>
            <a:r>
              <a:rPr lang="en-US" b="1" kern="0">
                <a:solidFill>
                  <a:srgbClr val="C00000"/>
                </a:solidFill>
                <a:latin typeface="Poppins"/>
                <a:ea typeface="Noto Sans SC"/>
              </a:rPr>
              <a:t>04</a:t>
            </a:r>
          </a:p>
        </p:txBody>
      </p:sp>
      <p:sp>
        <p:nvSpPr>
          <p:cNvPr id="4" name="TextBox 3">
            <a:extLst>
              <a:ext uri="{FF2B5EF4-FFF2-40B4-BE49-F238E27FC236}">
                <a16:creationId xmlns:a16="http://schemas.microsoft.com/office/drawing/2014/main" id="{61495B63-B1A6-0058-771B-C2DD4576065B}"/>
              </a:ext>
            </a:extLst>
          </p:cNvPr>
          <p:cNvSpPr txBox="1"/>
          <p:nvPr/>
        </p:nvSpPr>
        <p:spPr>
          <a:xfrm>
            <a:off x="1225685" y="1293780"/>
            <a:ext cx="5098915" cy="346249"/>
          </a:xfrm>
          <a:prstGeom prst="rect">
            <a:avLst/>
          </a:prstGeom>
          <a:noFill/>
        </p:spPr>
        <p:txBody>
          <a:bodyPr wrap="square" lIns="68580" tIns="68580" rIns="68580" bIns="68580" rtlCol="0">
            <a:spAutoFit/>
          </a:bodyPr>
          <a:lstStyle/>
          <a:p>
            <a:pPr defTabSz="685800"/>
            <a:r>
              <a:rPr lang="en-US" sz="1350">
                <a:solidFill>
                  <a:srgbClr val="000000"/>
                </a:solidFill>
                <a:latin typeface="Poppins"/>
                <a:ea typeface="Noto Sans SC"/>
              </a:rPr>
              <a:t>Challenges of balancing data Security and AI Intelligence</a:t>
            </a:r>
            <a:endParaRPr lang="en-CN" sz="1350">
              <a:solidFill>
                <a:srgbClr val="000000"/>
              </a:solidFill>
              <a:latin typeface="Poppins"/>
              <a:ea typeface="Noto Sans SC"/>
            </a:endParaRPr>
          </a:p>
        </p:txBody>
      </p:sp>
      <p:sp>
        <p:nvSpPr>
          <p:cNvPr id="3" name="TextBox 2">
            <a:extLst>
              <a:ext uri="{FF2B5EF4-FFF2-40B4-BE49-F238E27FC236}">
                <a16:creationId xmlns:a16="http://schemas.microsoft.com/office/drawing/2014/main" id="{C19BDF7D-C106-3C1E-4EBE-7B40098EB9A0}"/>
              </a:ext>
            </a:extLst>
          </p:cNvPr>
          <p:cNvSpPr txBox="1"/>
          <p:nvPr/>
        </p:nvSpPr>
        <p:spPr>
          <a:xfrm>
            <a:off x="1225684" y="1872436"/>
            <a:ext cx="4032115" cy="346249"/>
          </a:xfrm>
          <a:prstGeom prst="rect">
            <a:avLst/>
          </a:prstGeom>
          <a:noFill/>
        </p:spPr>
        <p:txBody>
          <a:bodyPr wrap="square" lIns="68580" tIns="68580" rIns="68580" bIns="68580" rtlCol="0">
            <a:spAutoFit/>
          </a:bodyPr>
          <a:lstStyle/>
          <a:p>
            <a:pPr defTabSz="685800"/>
            <a:r>
              <a:rPr lang="en-US" sz="1350">
                <a:solidFill>
                  <a:srgbClr val="000000"/>
                </a:solidFill>
                <a:latin typeface="Poppins"/>
                <a:ea typeface="Noto Sans SC"/>
              </a:rPr>
              <a:t>Architecture</a:t>
            </a:r>
            <a:endParaRPr lang="en-CN" sz="1350">
              <a:solidFill>
                <a:srgbClr val="000000"/>
              </a:solidFill>
              <a:latin typeface="Poppins"/>
              <a:ea typeface="Noto Sans SC"/>
            </a:endParaRPr>
          </a:p>
        </p:txBody>
      </p:sp>
      <p:sp>
        <p:nvSpPr>
          <p:cNvPr id="6" name="TextBox 5">
            <a:extLst>
              <a:ext uri="{FF2B5EF4-FFF2-40B4-BE49-F238E27FC236}">
                <a16:creationId xmlns:a16="http://schemas.microsoft.com/office/drawing/2014/main" id="{45E7D668-B4A2-59F6-7A4A-270C248763A1}"/>
              </a:ext>
            </a:extLst>
          </p:cNvPr>
          <p:cNvSpPr txBox="1"/>
          <p:nvPr/>
        </p:nvSpPr>
        <p:spPr>
          <a:xfrm>
            <a:off x="1225683" y="2446701"/>
            <a:ext cx="5197189" cy="346249"/>
          </a:xfrm>
          <a:prstGeom prst="rect">
            <a:avLst/>
          </a:prstGeom>
          <a:noFill/>
        </p:spPr>
        <p:txBody>
          <a:bodyPr wrap="square" lIns="68580" tIns="68580" rIns="68580" bIns="68580" rtlCol="0">
            <a:spAutoFit/>
          </a:bodyPr>
          <a:lstStyle/>
          <a:p>
            <a:pPr defTabSz="685800"/>
            <a:r>
              <a:rPr lang="en-US" altLang="zh-CN" sz="1350">
                <a:solidFill>
                  <a:srgbClr val="000000"/>
                </a:solidFill>
              </a:rPr>
              <a:t>Future Outlook</a:t>
            </a:r>
          </a:p>
        </p:txBody>
      </p:sp>
      <p:sp>
        <p:nvSpPr>
          <p:cNvPr id="8" name="TextBox 7">
            <a:extLst>
              <a:ext uri="{FF2B5EF4-FFF2-40B4-BE49-F238E27FC236}">
                <a16:creationId xmlns:a16="http://schemas.microsoft.com/office/drawing/2014/main" id="{8DF9C5B1-563C-3CFF-E6B6-5184A3F8F6CB}"/>
              </a:ext>
            </a:extLst>
          </p:cNvPr>
          <p:cNvSpPr txBox="1"/>
          <p:nvPr/>
        </p:nvSpPr>
        <p:spPr>
          <a:xfrm>
            <a:off x="1225683" y="3020965"/>
            <a:ext cx="5197189" cy="346249"/>
          </a:xfrm>
          <a:prstGeom prst="rect">
            <a:avLst/>
          </a:prstGeom>
          <a:noFill/>
        </p:spPr>
        <p:txBody>
          <a:bodyPr wrap="square" lIns="68580" tIns="68580" rIns="68580" bIns="68580" rtlCol="0">
            <a:spAutoFit/>
          </a:bodyPr>
          <a:lstStyle/>
          <a:p>
            <a:pPr defTabSz="685800"/>
            <a:r>
              <a:rPr lang="en-US" sz="1350">
                <a:solidFill>
                  <a:srgbClr val="000000"/>
                </a:solidFill>
                <a:latin typeface="Poppins"/>
                <a:ea typeface="Noto Sans SC"/>
              </a:rPr>
              <a:t>Q &amp; A</a:t>
            </a:r>
          </a:p>
        </p:txBody>
      </p:sp>
    </p:spTree>
    <p:extLst>
      <p:ext uri="{BB962C8B-B14F-4D97-AF65-F5344CB8AC3E}">
        <p14:creationId xmlns:p14="http://schemas.microsoft.com/office/powerpoint/2010/main" val="25653890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A463573-1134-E76A-2CED-E1452208ADBF}"/>
              </a:ext>
            </a:extLst>
          </p:cNvPr>
          <p:cNvSpPr>
            <a:spLocks noGrp="1"/>
          </p:cNvSpPr>
          <p:nvPr>
            <p:ph type="ctrTitle"/>
          </p:nvPr>
        </p:nvSpPr>
        <p:spPr>
          <a:xfrm>
            <a:off x="252123" y="1696176"/>
            <a:ext cx="7086889" cy="1661993"/>
          </a:xfrm>
        </p:spPr>
        <p:txBody>
          <a:bodyPr/>
          <a:lstStyle/>
          <a:p>
            <a:r>
              <a:rPr lang="en-US" altLang="zh-CN">
                <a:latin typeface="+mj-lt"/>
                <a:ea typeface="Microsoft YaHei Light" panose="020B0502040204020203" pitchFamily="34" charset="-122"/>
                <a:cs typeface="Poppins" pitchFamily="2" charset="77"/>
              </a:rPr>
              <a:t>Challenges of balancing data Security and AI Intelligence</a:t>
            </a:r>
          </a:p>
        </p:txBody>
      </p:sp>
    </p:spTree>
    <p:extLst>
      <p:ext uri="{BB962C8B-B14F-4D97-AF65-F5344CB8AC3E}">
        <p14:creationId xmlns:p14="http://schemas.microsoft.com/office/powerpoint/2010/main" val="35068027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759C4-D445-B2E3-B01E-1C3A50417562}"/>
              </a:ext>
            </a:extLst>
          </p:cNvPr>
          <p:cNvSpPr>
            <a:spLocks noGrp="1"/>
          </p:cNvSpPr>
          <p:nvPr>
            <p:ph type="title"/>
          </p:nvPr>
        </p:nvSpPr>
        <p:spPr/>
        <p:txBody>
          <a:bodyPr/>
          <a:lstStyle/>
          <a:p>
            <a:r>
              <a:rPr lang="en-US" altLang="zh-CN"/>
              <a:t>Today ——</a:t>
            </a:r>
            <a:r>
              <a:rPr lang="en-US"/>
              <a:t>AI capabilities have improved across the board</a:t>
            </a:r>
            <a:endParaRPr lang="en-CN"/>
          </a:p>
        </p:txBody>
      </p:sp>
      <p:pic>
        <p:nvPicPr>
          <p:cNvPr id="7" name="Picture 6">
            <a:extLst>
              <a:ext uri="{FF2B5EF4-FFF2-40B4-BE49-F238E27FC236}">
                <a16:creationId xmlns:a16="http://schemas.microsoft.com/office/drawing/2014/main" id="{D5DB406E-F884-7866-6461-A075C0A0EABC}"/>
              </a:ext>
            </a:extLst>
          </p:cNvPr>
          <p:cNvPicPr>
            <a:picLocks noChangeAspect="1"/>
          </p:cNvPicPr>
          <p:nvPr/>
        </p:nvPicPr>
        <p:blipFill>
          <a:blip r:embed="rId3"/>
          <a:srcRect t="24104"/>
          <a:stretch>
            <a:fillRect/>
          </a:stretch>
        </p:blipFill>
        <p:spPr>
          <a:xfrm>
            <a:off x="4562699" y="1662029"/>
            <a:ext cx="4308648" cy="2069569"/>
          </a:xfrm>
          <a:prstGeom prst="rect">
            <a:avLst/>
          </a:prstGeom>
        </p:spPr>
      </p:pic>
      <p:sp>
        <p:nvSpPr>
          <p:cNvPr id="8" name="Content Placeholder 1">
            <a:extLst>
              <a:ext uri="{FF2B5EF4-FFF2-40B4-BE49-F238E27FC236}">
                <a16:creationId xmlns:a16="http://schemas.microsoft.com/office/drawing/2014/main" id="{DADC32F0-4B88-4069-B4A8-B2416F6027E7}"/>
              </a:ext>
            </a:extLst>
          </p:cNvPr>
          <p:cNvSpPr txBox="1">
            <a:spLocks/>
          </p:cNvSpPr>
          <p:nvPr/>
        </p:nvSpPr>
        <p:spPr>
          <a:xfrm>
            <a:off x="455250" y="1034779"/>
            <a:ext cx="3789046" cy="3690502"/>
          </a:xfrm>
          <a:prstGeom prst="rect">
            <a:avLst/>
          </a:prstGeom>
        </p:spPr>
        <p:txBody>
          <a:bodyPr>
            <a:noAutofit/>
          </a:bodyPr>
          <a:lstStyle>
            <a:lvl1pPr marL="0" indent="0" algn="l" defTabSz="914400" rtl="0" eaLnBrk="1" latinLnBrk="0" hangingPunct="1">
              <a:lnSpc>
                <a:spcPct val="100000"/>
              </a:lnSpc>
              <a:spcBef>
                <a:spcPts val="1000"/>
              </a:spcBef>
              <a:buClr>
                <a:schemeClr val="accent1"/>
              </a:buClr>
              <a:buFontTx/>
              <a:buNone/>
              <a:defRPr sz="1200" b="0" i="0" kern="1200">
                <a:solidFill>
                  <a:schemeClr val="tx1"/>
                </a:solidFill>
                <a:latin typeface="+mn-lt"/>
                <a:ea typeface="+mn-ea"/>
                <a:cs typeface="Noto Sans SC" panose="020B0200000000000000" pitchFamily="34" charset="-122"/>
              </a:defRPr>
            </a:lvl1pPr>
            <a:lvl2pPr marL="228600" indent="-228600" algn="l" defTabSz="914400" rtl="0" eaLnBrk="1" latinLnBrk="0" hangingPunct="1">
              <a:lnSpc>
                <a:spcPct val="100000"/>
              </a:lnSpc>
              <a:spcBef>
                <a:spcPts val="1200"/>
              </a:spcBef>
              <a:buClr>
                <a:schemeClr val="accent1"/>
              </a:buClr>
              <a:buFontTx/>
              <a:buBlip>
                <a:blip r:embed="rId4">
                  <a:extLst>
                    <a:ext uri="{96DAC541-7B7A-43D3-8B79-37D633B846F1}">
                      <asvg:svgBlip xmlns:asvg="http://schemas.microsoft.com/office/drawing/2016/SVG/main" r:embed="rId5"/>
                    </a:ext>
                  </a:extLst>
                </a:blip>
              </a:buBlip>
              <a:tabLst/>
              <a:defRPr sz="1100" b="0" i="0" kern="1200">
                <a:solidFill>
                  <a:schemeClr val="tx1"/>
                </a:solidFill>
                <a:latin typeface="+mn-lt"/>
                <a:ea typeface="+mn-ea"/>
                <a:cs typeface="Verdana" panose="020B0604030504040204" pitchFamily="34" charset="0"/>
              </a:defRPr>
            </a:lvl2pPr>
            <a:lvl3pPr marL="457200" indent="-228600" algn="l" defTabSz="914400" rtl="0" eaLnBrk="1" latinLnBrk="0" hangingPunct="1">
              <a:lnSpc>
                <a:spcPct val="100000"/>
              </a:lnSpc>
              <a:spcBef>
                <a:spcPts val="1200"/>
              </a:spcBef>
              <a:buClr>
                <a:schemeClr val="accent1"/>
              </a:buClr>
              <a:buSzPct val="50000"/>
              <a:buFontTx/>
              <a:buBlip>
                <a:blip r:embed="rId6">
                  <a:extLst>
                    <a:ext uri="{96DAC541-7B7A-43D3-8B79-37D633B846F1}">
                      <asvg:svgBlip xmlns:asvg="http://schemas.microsoft.com/office/drawing/2016/SVG/main" r:embed="rId7"/>
                    </a:ext>
                  </a:extLst>
                </a:blip>
              </a:buBlip>
              <a:tabLst/>
              <a:defRPr sz="1000" b="0" i="0" kern="1200">
                <a:solidFill>
                  <a:schemeClr val="tx1"/>
                </a:solidFill>
                <a:latin typeface="+mn-lt"/>
                <a:ea typeface="+mn-ea"/>
                <a:cs typeface="Verdana" panose="020B0604030504040204" pitchFamily="34" charset="0"/>
              </a:defRPr>
            </a:lvl3pPr>
            <a:lvl4pPr marL="685800" indent="-225425" algn="l" defTabSz="914400" rtl="0" eaLnBrk="1" latinLnBrk="0" hangingPunct="1">
              <a:lnSpc>
                <a:spcPct val="100000"/>
              </a:lnSpc>
              <a:spcBef>
                <a:spcPts val="1200"/>
              </a:spcBef>
              <a:buClr>
                <a:schemeClr val="accent1"/>
              </a:buClr>
              <a:buFont typeface="System Font Regular"/>
              <a:buChar char="–"/>
              <a:tabLst/>
              <a:defRPr sz="900" b="0" i="0" kern="1200">
                <a:solidFill>
                  <a:schemeClr val="tx1"/>
                </a:solidFill>
                <a:latin typeface="+mn-lt"/>
                <a:ea typeface="+mn-ea"/>
                <a:cs typeface="Verdana" panose="020B0604030504040204" pitchFamily="34" charset="0"/>
              </a:defRPr>
            </a:lvl4pPr>
            <a:lvl5pPr marL="914400" indent="-228600" algn="l" defTabSz="914400" rtl="0" eaLnBrk="1" latinLnBrk="0" hangingPunct="1">
              <a:lnSpc>
                <a:spcPct val="100000"/>
              </a:lnSpc>
              <a:spcBef>
                <a:spcPts val="1200"/>
              </a:spcBef>
              <a:buClr>
                <a:schemeClr val="accent1"/>
              </a:buClr>
              <a:buFont typeface="System Font Regular"/>
              <a:buChar char="◦"/>
              <a:tabLst/>
              <a:defRPr sz="900" b="0" i="0" kern="1200">
                <a:solidFill>
                  <a:schemeClr val="tx1"/>
                </a:solidFill>
                <a:latin typeface="+mn-lt"/>
                <a:ea typeface="+mn-ea"/>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lnSpc>
                <a:spcPct val="140000"/>
              </a:lnSpc>
              <a:spcBef>
                <a:spcPts val="750"/>
              </a:spcBef>
              <a:buClr>
                <a:srgbClr val="D62B1E"/>
              </a:buClr>
              <a:buFont typeface="Arial" panose="020B0604020202020204" pitchFamily="34" charset="0"/>
              <a:buChar char="•"/>
            </a:pPr>
            <a:r>
              <a:rPr lang="en-US" altLang="zh-CN" dirty="0">
                <a:solidFill>
                  <a:srgbClr val="000000"/>
                </a:solidFill>
                <a:latin typeface="Poppins"/>
                <a:ea typeface="Noto Sans SC"/>
              </a:rPr>
              <a:t>AI can write R code, analyze clinical data, and generate insights in seconds.</a:t>
            </a:r>
          </a:p>
          <a:p>
            <a:pPr defTabSz="685800">
              <a:lnSpc>
                <a:spcPct val="140000"/>
              </a:lnSpc>
              <a:spcBef>
                <a:spcPts val="750"/>
              </a:spcBef>
              <a:buClr>
                <a:srgbClr val="D62B1E"/>
              </a:buClr>
            </a:pPr>
            <a:endParaRPr lang="en-US" altLang="zh-CN" dirty="0">
              <a:solidFill>
                <a:srgbClr val="000000"/>
              </a:solidFill>
              <a:latin typeface="Poppins"/>
              <a:ea typeface="Noto Sans SC"/>
            </a:endParaRPr>
          </a:p>
          <a:p>
            <a:pPr marL="171450" indent="-171450" defTabSz="685800">
              <a:lnSpc>
                <a:spcPct val="140000"/>
              </a:lnSpc>
              <a:spcBef>
                <a:spcPts val="750"/>
              </a:spcBef>
              <a:buClr>
                <a:srgbClr val="D62B1E"/>
              </a:buClr>
              <a:buFont typeface="Arial" panose="020B0604020202020204" pitchFamily="34" charset="0"/>
              <a:buChar char="•"/>
            </a:pPr>
            <a:r>
              <a:rPr lang="en-US" altLang="zh-CN" dirty="0">
                <a:solidFill>
                  <a:srgbClr val="000000"/>
                </a:solidFill>
                <a:latin typeface="Poppins"/>
                <a:ea typeface="Noto Sans SC"/>
              </a:rPr>
              <a:t>Non-programmers — medical monitors, safety scientists — can query data through natural language.</a:t>
            </a:r>
          </a:p>
          <a:p>
            <a:pPr defTabSz="685800">
              <a:lnSpc>
                <a:spcPct val="140000"/>
              </a:lnSpc>
              <a:spcBef>
                <a:spcPts val="750"/>
              </a:spcBef>
              <a:buClr>
                <a:srgbClr val="D62B1E"/>
              </a:buClr>
            </a:pPr>
            <a:endParaRPr lang="en-US" altLang="zh-CN" dirty="0">
              <a:solidFill>
                <a:srgbClr val="000000"/>
              </a:solidFill>
              <a:latin typeface="Poppins"/>
              <a:ea typeface="Noto Sans SC"/>
            </a:endParaRPr>
          </a:p>
          <a:p>
            <a:pPr marL="171450" indent="-171450" defTabSz="685800">
              <a:lnSpc>
                <a:spcPct val="140000"/>
              </a:lnSpc>
              <a:spcBef>
                <a:spcPts val="750"/>
              </a:spcBef>
              <a:buClr>
                <a:srgbClr val="D62B1E"/>
              </a:buClr>
              <a:buFont typeface="Arial" panose="020B0604020202020204" pitchFamily="34" charset="0"/>
              <a:buChar char="•"/>
            </a:pPr>
            <a:r>
              <a:rPr lang="en-US" altLang="zh-CN" dirty="0">
                <a:solidFill>
                  <a:srgbClr val="000000"/>
                </a:solidFill>
                <a:latin typeface="Poppins"/>
                <a:ea typeface="Noto Sans SC"/>
              </a:rPr>
              <a:t>For example, Claude Code from Anthropic was always a helpful coding assistant, but in November 2025, it suddenly got much better.   (</a:t>
            </a:r>
            <a:r>
              <a:rPr lang="en-US" altLang="zh-CN" i="1" dirty="0">
                <a:solidFill>
                  <a:srgbClr val="000000"/>
                </a:solidFill>
                <a:latin typeface="Poppins"/>
                <a:ea typeface="Noto Sans SC"/>
              </a:rPr>
              <a:t>Photo: Bloomberg</a:t>
            </a:r>
            <a:r>
              <a:rPr lang="en-US" altLang="zh-CN" dirty="0">
                <a:solidFill>
                  <a:srgbClr val="000000"/>
                </a:solidFill>
                <a:latin typeface="Poppins"/>
                <a:ea typeface="Noto Sans SC"/>
              </a:rPr>
              <a:t>)</a:t>
            </a:r>
            <a:endParaRPr lang="en-US" dirty="0">
              <a:solidFill>
                <a:srgbClr val="000000"/>
              </a:solidFill>
              <a:latin typeface="Poppins"/>
              <a:ea typeface="Noto Sans SC"/>
            </a:endParaRPr>
          </a:p>
        </p:txBody>
      </p:sp>
    </p:spTree>
    <p:extLst>
      <p:ext uri="{BB962C8B-B14F-4D97-AF65-F5344CB8AC3E}">
        <p14:creationId xmlns:p14="http://schemas.microsoft.com/office/powerpoint/2010/main" val="16493997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58F45E-0473-2F3D-6A97-33572A4413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198086-DBDF-A914-FBE8-72899C1C3F58}"/>
              </a:ext>
            </a:extLst>
          </p:cNvPr>
          <p:cNvSpPr>
            <a:spLocks noGrp="1"/>
          </p:cNvSpPr>
          <p:nvPr>
            <p:ph type="title"/>
          </p:nvPr>
        </p:nvSpPr>
        <p:spPr/>
        <p:txBody>
          <a:bodyPr/>
          <a:lstStyle/>
          <a:p>
            <a:r>
              <a:rPr lang="en-US"/>
              <a:t>P</a:t>
            </a:r>
            <a:r>
              <a:rPr lang="en-US" altLang="zh-CN"/>
              <a:t>roblem —— We can't simply use it</a:t>
            </a:r>
            <a:endParaRPr lang="en-CN"/>
          </a:p>
        </p:txBody>
      </p:sp>
      <p:sp>
        <p:nvSpPr>
          <p:cNvPr id="8" name="Content Placeholder 1">
            <a:extLst>
              <a:ext uri="{FF2B5EF4-FFF2-40B4-BE49-F238E27FC236}">
                <a16:creationId xmlns:a16="http://schemas.microsoft.com/office/drawing/2014/main" id="{1DABAC9B-5A62-363B-9F51-29D19207DE21}"/>
              </a:ext>
            </a:extLst>
          </p:cNvPr>
          <p:cNvSpPr txBox="1">
            <a:spLocks/>
          </p:cNvSpPr>
          <p:nvPr/>
        </p:nvSpPr>
        <p:spPr>
          <a:xfrm>
            <a:off x="396043" y="1004606"/>
            <a:ext cx="5031151" cy="3690502"/>
          </a:xfrm>
          <a:prstGeom prst="rect">
            <a:avLst/>
          </a:prstGeom>
        </p:spPr>
        <p:txBody>
          <a:bodyPr>
            <a:noAutofit/>
          </a:bodyPr>
          <a:lstStyle>
            <a:lvl1pPr marL="0" indent="0" algn="l" defTabSz="914400" rtl="0" eaLnBrk="1" latinLnBrk="0" hangingPunct="1">
              <a:lnSpc>
                <a:spcPct val="100000"/>
              </a:lnSpc>
              <a:spcBef>
                <a:spcPts val="1000"/>
              </a:spcBef>
              <a:buClr>
                <a:schemeClr val="accent1"/>
              </a:buClr>
              <a:buFontTx/>
              <a:buNone/>
              <a:defRPr sz="1200" b="0" i="0" kern="1200">
                <a:solidFill>
                  <a:schemeClr val="tx1"/>
                </a:solidFill>
                <a:latin typeface="+mn-lt"/>
                <a:ea typeface="+mn-ea"/>
                <a:cs typeface="Noto Sans SC" panose="020B0200000000000000" pitchFamily="34" charset="-122"/>
              </a:defRPr>
            </a:lvl1pPr>
            <a:lvl2pPr marL="228600" indent="-228600" algn="l" defTabSz="914400" rtl="0" eaLnBrk="1" latinLnBrk="0" hangingPunct="1">
              <a:lnSpc>
                <a:spcPct val="100000"/>
              </a:lnSpc>
              <a:spcBef>
                <a:spcPts val="1200"/>
              </a:spcBef>
              <a:buClr>
                <a:schemeClr val="accent1"/>
              </a:buClr>
              <a:buFontTx/>
              <a:buBlip>
                <a:blip r:embed="rId3">
                  <a:extLst>
                    <a:ext uri="{96DAC541-7B7A-43D3-8B79-37D633B846F1}">
                      <asvg:svgBlip xmlns:asvg="http://schemas.microsoft.com/office/drawing/2016/SVG/main" r:embed="rId4"/>
                    </a:ext>
                  </a:extLst>
                </a:blip>
              </a:buBlip>
              <a:tabLst/>
              <a:defRPr sz="1100" b="0" i="0" kern="1200">
                <a:solidFill>
                  <a:schemeClr val="tx1"/>
                </a:solidFill>
                <a:latin typeface="+mn-lt"/>
                <a:ea typeface="+mn-ea"/>
                <a:cs typeface="Verdana" panose="020B0604030504040204" pitchFamily="34" charset="0"/>
              </a:defRPr>
            </a:lvl2pPr>
            <a:lvl3pPr marL="457200" indent="-228600" algn="l" defTabSz="914400" rtl="0" eaLnBrk="1" latinLnBrk="0" hangingPunct="1">
              <a:lnSpc>
                <a:spcPct val="100000"/>
              </a:lnSpc>
              <a:spcBef>
                <a:spcPts val="1200"/>
              </a:spcBef>
              <a:buClr>
                <a:schemeClr val="accent1"/>
              </a:buClr>
              <a:buSzPct val="50000"/>
              <a:buFontTx/>
              <a:buBlip>
                <a:blip r:embed="rId5">
                  <a:extLst>
                    <a:ext uri="{96DAC541-7B7A-43D3-8B79-37D633B846F1}">
                      <asvg:svgBlip xmlns:asvg="http://schemas.microsoft.com/office/drawing/2016/SVG/main" r:embed="rId6"/>
                    </a:ext>
                  </a:extLst>
                </a:blip>
              </a:buBlip>
              <a:tabLst/>
              <a:defRPr sz="1000" b="0" i="0" kern="1200">
                <a:solidFill>
                  <a:schemeClr val="tx1"/>
                </a:solidFill>
                <a:latin typeface="+mn-lt"/>
                <a:ea typeface="+mn-ea"/>
                <a:cs typeface="Verdana" panose="020B0604030504040204" pitchFamily="34" charset="0"/>
              </a:defRPr>
            </a:lvl3pPr>
            <a:lvl4pPr marL="685800" indent="-225425" algn="l" defTabSz="914400" rtl="0" eaLnBrk="1" latinLnBrk="0" hangingPunct="1">
              <a:lnSpc>
                <a:spcPct val="100000"/>
              </a:lnSpc>
              <a:spcBef>
                <a:spcPts val="1200"/>
              </a:spcBef>
              <a:buClr>
                <a:schemeClr val="accent1"/>
              </a:buClr>
              <a:buFont typeface="System Font Regular"/>
              <a:buChar char="–"/>
              <a:tabLst/>
              <a:defRPr sz="900" b="0" i="0" kern="1200">
                <a:solidFill>
                  <a:schemeClr val="tx1"/>
                </a:solidFill>
                <a:latin typeface="+mn-lt"/>
                <a:ea typeface="+mn-ea"/>
                <a:cs typeface="Verdana" panose="020B0604030504040204" pitchFamily="34" charset="0"/>
              </a:defRPr>
            </a:lvl4pPr>
            <a:lvl5pPr marL="914400" indent="-228600" algn="l" defTabSz="914400" rtl="0" eaLnBrk="1" latinLnBrk="0" hangingPunct="1">
              <a:lnSpc>
                <a:spcPct val="100000"/>
              </a:lnSpc>
              <a:spcBef>
                <a:spcPts val="1200"/>
              </a:spcBef>
              <a:buClr>
                <a:schemeClr val="accent1"/>
              </a:buClr>
              <a:buFont typeface="System Font Regular"/>
              <a:buChar char="◦"/>
              <a:tabLst/>
              <a:defRPr sz="900" b="0" i="0" kern="1200">
                <a:solidFill>
                  <a:schemeClr val="tx1"/>
                </a:solidFill>
                <a:latin typeface="+mn-lt"/>
                <a:ea typeface="+mn-ea"/>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lnSpc>
                <a:spcPct val="140000"/>
              </a:lnSpc>
              <a:spcBef>
                <a:spcPts val="750"/>
              </a:spcBef>
              <a:buClr>
                <a:srgbClr val="D62B1E"/>
              </a:buClr>
              <a:buFont typeface="Arial" panose="020B0604020202020204" pitchFamily="34" charset="0"/>
              <a:buChar char="•"/>
            </a:pPr>
            <a:r>
              <a:rPr lang="en-US" altLang="zh-CN">
                <a:solidFill>
                  <a:srgbClr val="000000"/>
                </a:solidFill>
                <a:latin typeface="Poppins"/>
                <a:ea typeface="Noto Sans SC"/>
              </a:rPr>
              <a:t>Privacy &amp; compliance: Sending identifiable clinical data to AI can violate HIPAA and increase re-identification risk, especially with external or cloud AI.(</a:t>
            </a:r>
            <a:r>
              <a:rPr lang="en-US">
                <a:hlinkClick r:id="rId7"/>
              </a:rPr>
              <a:t>AI and data protection</a:t>
            </a:r>
            <a:r>
              <a:rPr lang="en-US">
                <a:solidFill>
                  <a:srgbClr val="000000"/>
                </a:solidFill>
                <a:latin typeface="Poppins"/>
                <a:ea typeface="Noto Sans SC"/>
              </a:rPr>
              <a:t>)</a:t>
            </a:r>
            <a:endParaRPr lang="en-US" altLang="zh-CN">
              <a:solidFill>
                <a:srgbClr val="000000"/>
              </a:solidFill>
              <a:latin typeface="Poppins"/>
              <a:ea typeface="Noto Sans SC"/>
            </a:endParaRPr>
          </a:p>
          <a:p>
            <a:pPr marL="171450" indent="-171450" defTabSz="685800">
              <a:lnSpc>
                <a:spcPct val="140000"/>
              </a:lnSpc>
              <a:spcBef>
                <a:spcPts val="750"/>
              </a:spcBef>
              <a:buClr>
                <a:srgbClr val="D62B1E"/>
              </a:buClr>
              <a:buFont typeface="Arial" panose="020B0604020202020204" pitchFamily="34" charset="0"/>
              <a:buChar char="•"/>
            </a:pPr>
            <a:endParaRPr lang="en-US" altLang="zh-CN">
              <a:solidFill>
                <a:srgbClr val="000000"/>
              </a:solidFill>
              <a:latin typeface="Poppins"/>
              <a:ea typeface="Noto Sans SC"/>
            </a:endParaRPr>
          </a:p>
          <a:p>
            <a:pPr marL="171450" indent="-171450" defTabSz="685800">
              <a:lnSpc>
                <a:spcPct val="140000"/>
              </a:lnSpc>
              <a:spcBef>
                <a:spcPts val="750"/>
              </a:spcBef>
              <a:buClr>
                <a:srgbClr val="D62B1E"/>
              </a:buClr>
              <a:buFont typeface="Arial" panose="020B0604020202020204" pitchFamily="34" charset="0"/>
              <a:buChar char="•"/>
            </a:pPr>
            <a:r>
              <a:rPr lang="en-US" altLang="zh-CN" err="1">
                <a:solidFill>
                  <a:srgbClr val="000000"/>
                </a:solidFill>
                <a:latin typeface="Poppins"/>
                <a:ea typeface="Noto Sans SC"/>
              </a:rPr>
              <a:t>GxP</a:t>
            </a:r>
            <a:r>
              <a:rPr lang="en-US" altLang="zh-CN">
                <a:solidFill>
                  <a:srgbClr val="000000"/>
                </a:solidFill>
                <a:latin typeface="Poppins"/>
                <a:ea typeface="Noto Sans SC"/>
              </a:rPr>
              <a:t> &amp; regulation: Regulators expect AI that affects submissions or </a:t>
            </a:r>
            <a:r>
              <a:rPr lang="en-US" altLang="zh-CN" err="1">
                <a:solidFill>
                  <a:srgbClr val="000000"/>
                </a:solidFill>
                <a:latin typeface="Poppins"/>
                <a:ea typeface="Noto Sans SC"/>
              </a:rPr>
              <a:t>GxP</a:t>
            </a:r>
            <a:r>
              <a:rPr lang="en-US" altLang="zh-CN">
                <a:solidFill>
                  <a:srgbClr val="000000"/>
                </a:solidFill>
                <a:latin typeface="Poppins"/>
                <a:ea typeface="Noto Sans SC"/>
              </a:rPr>
              <a:t> records to be validated and governed; direct analysis puts AI on the critical path and increases accountability. (</a:t>
            </a:r>
            <a:r>
              <a:rPr lang="en-US">
                <a:hlinkClick r:id="rId8"/>
              </a:rPr>
              <a:t>Guidance </a:t>
            </a:r>
            <a:r>
              <a:rPr lang="en-US" altLang="zh-CN">
                <a:hlinkClick r:id="rId8"/>
              </a:rPr>
              <a:t>on </a:t>
            </a:r>
            <a:r>
              <a:rPr lang="en-US" altLang="zh-CN" err="1">
                <a:hlinkClick r:id="rId8"/>
              </a:rPr>
              <a:t>Gxp</a:t>
            </a:r>
            <a:r>
              <a:rPr lang="en-US">
                <a:hlinkClick r:id="rId8"/>
              </a:rPr>
              <a:t> </a:t>
            </a:r>
            <a:r>
              <a:rPr lang="en-US">
                <a:solidFill>
                  <a:srgbClr val="000000"/>
                </a:solidFill>
                <a:latin typeface="Poppins"/>
                <a:ea typeface="Noto Sans SC"/>
              </a:rPr>
              <a:t>)</a:t>
            </a:r>
            <a:endParaRPr lang="en-US" altLang="zh-CN">
              <a:solidFill>
                <a:srgbClr val="000000"/>
              </a:solidFill>
              <a:latin typeface="Poppins"/>
              <a:ea typeface="Noto Sans SC"/>
            </a:endParaRPr>
          </a:p>
          <a:p>
            <a:pPr marL="171450" indent="-171450" defTabSz="685800">
              <a:lnSpc>
                <a:spcPct val="140000"/>
              </a:lnSpc>
              <a:spcBef>
                <a:spcPts val="750"/>
              </a:spcBef>
              <a:buClr>
                <a:srgbClr val="D62B1E"/>
              </a:buClr>
              <a:buFont typeface="Arial" panose="020B0604020202020204" pitchFamily="34" charset="0"/>
              <a:buChar char="•"/>
            </a:pPr>
            <a:endParaRPr lang="en-US" altLang="zh-CN">
              <a:solidFill>
                <a:srgbClr val="000000"/>
              </a:solidFill>
              <a:latin typeface="Poppins"/>
              <a:ea typeface="Noto Sans SC"/>
            </a:endParaRPr>
          </a:p>
          <a:p>
            <a:pPr marL="171450" indent="-171450" defTabSz="685800">
              <a:lnSpc>
                <a:spcPct val="140000"/>
              </a:lnSpc>
              <a:spcBef>
                <a:spcPts val="750"/>
              </a:spcBef>
              <a:buClr>
                <a:srgbClr val="D62B1E"/>
              </a:buClr>
              <a:buFont typeface="Arial" panose="020B0604020202020204" pitchFamily="34" charset="0"/>
              <a:buChar char="•"/>
            </a:pPr>
            <a:r>
              <a:rPr lang="en-US" altLang="zh-CN">
                <a:solidFill>
                  <a:srgbClr val="000000"/>
                </a:solidFill>
                <a:latin typeface="Poppins"/>
                <a:ea typeface="Noto Sans SC"/>
              </a:rPr>
              <a:t>Data integrity: Use AI only on metadata/code generation and run the actual analysis in a controlled, auditable environment so ALCOA+ and governance stay clear.</a:t>
            </a:r>
            <a:endParaRPr lang="en-US">
              <a:solidFill>
                <a:srgbClr val="000000"/>
              </a:solidFill>
              <a:latin typeface="Poppins"/>
              <a:ea typeface="Noto Sans SC"/>
            </a:endParaRPr>
          </a:p>
        </p:txBody>
      </p:sp>
      <p:pic>
        <p:nvPicPr>
          <p:cNvPr id="1026" name="Picture 2" descr="image from models">
            <a:extLst>
              <a:ext uri="{FF2B5EF4-FFF2-40B4-BE49-F238E27FC236}">
                <a16:creationId xmlns:a16="http://schemas.microsoft.com/office/drawing/2014/main" id="{E2BEBB22-7161-88AD-5E5B-5B3D2FDD0C4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09484" y="1109861"/>
            <a:ext cx="3192424" cy="3192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02856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1A77A9-8576-5187-EB13-3ACC2AB247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80ABE4-BFE5-F76A-B3E8-EFDF5E601C58}"/>
              </a:ext>
            </a:extLst>
          </p:cNvPr>
          <p:cNvSpPr>
            <a:spLocks noGrp="1"/>
          </p:cNvSpPr>
          <p:nvPr>
            <p:ph type="title"/>
          </p:nvPr>
        </p:nvSpPr>
        <p:spPr/>
        <p:txBody>
          <a:bodyPr/>
          <a:lstStyle/>
          <a:p>
            <a:r>
              <a:rPr lang="en-US" altLang="zh-CN"/>
              <a:t>Value —— If we can combine AI and safety data</a:t>
            </a:r>
            <a:endParaRPr lang="en-CN"/>
          </a:p>
        </p:txBody>
      </p:sp>
      <p:sp>
        <p:nvSpPr>
          <p:cNvPr id="8" name="Content Placeholder 1">
            <a:extLst>
              <a:ext uri="{FF2B5EF4-FFF2-40B4-BE49-F238E27FC236}">
                <a16:creationId xmlns:a16="http://schemas.microsoft.com/office/drawing/2014/main" id="{3FE709C9-84AD-EBEA-B824-A3523D7FF4E5}"/>
              </a:ext>
            </a:extLst>
          </p:cNvPr>
          <p:cNvSpPr txBox="1">
            <a:spLocks/>
          </p:cNvSpPr>
          <p:nvPr/>
        </p:nvSpPr>
        <p:spPr>
          <a:xfrm>
            <a:off x="341116" y="1276213"/>
            <a:ext cx="4980824" cy="3690502"/>
          </a:xfrm>
          <a:prstGeom prst="rect">
            <a:avLst/>
          </a:prstGeom>
        </p:spPr>
        <p:txBody>
          <a:bodyPr>
            <a:noAutofit/>
          </a:bodyPr>
          <a:lstStyle>
            <a:lvl1pPr marL="0" indent="0" algn="l" defTabSz="914400" rtl="0" eaLnBrk="1" latinLnBrk="0" hangingPunct="1">
              <a:lnSpc>
                <a:spcPct val="100000"/>
              </a:lnSpc>
              <a:spcBef>
                <a:spcPts val="1000"/>
              </a:spcBef>
              <a:buClr>
                <a:schemeClr val="accent1"/>
              </a:buClr>
              <a:buFontTx/>
              <a:buNone/>
              <a:defRPr sz="1200" b="0" i="0" kern="1200">
                <a:solidFill>
                  <a:schemeClr val="tx1"/>
                </a:solidFill>
                <a:latin typeface="+mn-lt"/>
                <a:ea typeface="+mn-ea"/>
                <a:cs typeface="Noto Sans SC" panose="020B0200000000000000" pitchFamily="34" charset="-122"/>
              </a:defRPr>
            </a:lvl1pPr>
            <a:lvl2pPr marL="228600" indent="-228600" algn="l" defTabSz="914400" rtl="0" eaLnBrk="1" latinLnBrk="0" hangingPunct="1">
              <a:lnSpc>
                <a:spcPct val="100000"/>
              </a:lnSpc>
              <a:spcBef>
                <a:spcPts val="1200"/>
              </a:spcBef>
              <a:buClr>
                <a:schemeClr val="accent1"/>
              </a:buClr>
              <a:buFontTx/>
              <a:buBlip>
                <a:blip r:embed="rId3">
                  <a:extLst>
                    <a:ext uri="{96DAC541-7B7A-43D3-8B79-37D633B846F1}">
                      <asvg:svgBlip xmlns:asvg="http://schemas.microsoft.com/office/drawing/2016/SVG/main" r:embed="rId4"/>
                    </a:ext>
                  </a:extLst>
                </a:blip>
              </a:buBlip>
              <a:tabLst/>
              <a:defRPr sz="1100" b="0" i="0" kern="1200">
                <a:solidFill>
                  <a:schemeClr val="tx1"/>
                </a:solidFill>
                <a:latin typeface="+mn-lt"/>
                <a:ea typeface="+mn-ea"/>
                <a:cs typeface="Verdana" panose="020B0604030504040204" pitchFamily="34" charset="0"/>
              </a:defRPr>
            </a:lvl2pPr>
            <a:lvl3pPr marL="457200" indent="-228600" algn="l" defTabSz="914400" rtl="0" eaLnBrk="1" latinLnBrk="0" hangingPunct="1">
              <a:lnSpc>
                <a:spcPct val="100000"/>
              </a:lnSpc>
              <a:spcBef>
                <a:spcPts val="1200"/>
              </a:spcBef>
              <a:buClr>
                <a:schemeClr val="accent1"/>
              </a:buClr>
              <a:buSzPct val="50000"/>
              <a:buFontTx/>
              <a:buBlip>
                <a:blip r:embed="rId5">
                  <a:extLst>
                    <a:ext uri="{96DAC541-7B7A-43D3-8B79-37D633B846F1}">
                      <asvg:svgBlip xmlns:asvg="http://schemas.microsoft.com/office/drawing/2016/SVG/main" r:embed="rId6"/>
                    </a:ext>
                  </a:extLst>
                </a:blip>
              </a:buBlip>
              <a:tabLst/>
              <a:defRPr sz="1000" b="0" i="0" kern="1200">
                <a:solidFill>
                  <a:schemeClr val="tx1"/>
                </a:solidFill>
                <a:latin typeface="+mn-lt"/>
                <a:ea typeface="+mn-ea"/>
                <a:cs typeface="Verdana" panose="020B0604030504040204" pitchFamily="34" charset="0"/>
              </a:defRPr>
            </a:lvl3pPr>
            <a:lvl4pPr marL="685800" indent="-225425" algn="l" defTabSz="914400" rtl="0" eaLnBrk="1" latinLnBrk="0" hangingPunct="1">
              <a:lnSpc>
                <a:spcPct val="100000"/>
              </a:lnSpc>
              <a:spcBef>
                <a:spcPts val="1200"/>
              </a:spcBef>
              <a:buClr>
                <a:schemeClr val="accent1"/>
              </a:buClr>
              <a:buFont typeface="System Font Regular"/>
              <a:buChar char="–"/>
              <a:tabLst/>
              <a:defRPr sz="900" b="0" i="0" kern="1200">
                <a:solidFill>
                  <a:schemeClr val="tx1"/>
                </a:solidFill>
                <a:latin typeface="+mn-lt"/>
                <a:ea typeface="+mn-ea"/>
                <a:cs typeface="Verdana" panose="020B0604030504040204" pitchFamily="34" charset="0"/>
              </a:defRPr>
            </a:lvl4pPr>
            <a:lvl5pPr marL="914400" indent="-228600" algn="l" defTabSz="914400" rtl="0" eaLnBrk="1" latinLnBrk="0" hangingPunct="1">
              <a:lnSpc>
                <a:spcPct val="100000"/>
              </a:lnSpc>
              <a:spcBef>
                <a:spcPts val="1200"/>
              </a:spcBef>
              <a:buClr>
                <a:schemeClr val="accent1"/>
              </a:buClr>
              <a:buFont typeface="System Font Regular"/>
              <a:buChar char="◦"/>
              <a:tabLst/>
              <a:defRPr sz="900" b="0" i="0" kern="1200">
                <a:solidFill>
                  <a:schemeClr val="tx1"/>
                </a:solidFill>
                <a:latin typeface="+mn-lt"/>
                <a:ea typeface="+mn-ea"/>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If we can find a way to harness AI's analytical power while keeping patient data genuinely safe.</a:t>
            </a:r>
          </a:p>
          <a:p>
            <a:endParaRPr lang="en-US"/>
          </a:p>
          <a:p>
            <a:r>
              <a:rPr lang="en-US"/>
              <a:t> </a:t>
            </a:r>
            <a:r>
              <a:rPr lang="en-US" b="1"/>
              <a:t>**Speed**</a:t>
            </a:r>
            <a:r>
              <a:rPr lang="en-US"/>
              <a:t>: from hours of manual coding to seconds of AI-assisted analysis</a:t>
            </a:r>
          </a:p>
          <a:p>
            <a:r>
              <a:rPr lang="en-US" b="1"/>
              <a:t>**Accessibility**</a:t>
            </a:r>
            <a:r>
              <a:rPr lang="en-US"/>
              <a:t>: None-programmers can interact with data through natural language</a:t>
            </a:r>
          </a:p>
          <a:p>
            <a:r>
              <a:rPr lang="en-US" b="1"/>
              <a:t>**Quality**</a:t>
            </a:r>
            <a:r>
              <a:rPr lang="en-US"/>
              <a:t>: AI can catch errors, suggest better approaches, Stably output runnable programs </a:t>
            </a:r>
          </a:p>
          <a:p>
            <a:r>
              <a:rPr lang="en-US" b="1"/>
              <a:t>**Real-time insight**</a:t>
            </a:r>
            <a:r>
              <a:rPr lang="en-US"/>
              <a:t>: exploratory analysis during live meetings, not days later</a:t>
            </a:r>
          </a:p>
          <a:p>
            <a:endParaRPr lang="en-US"/>
          </a:p>
          <a:p>
            <a:endParaRPr lang="en-US"/>
          </a:p>
          <a:p>
            <a:pPr marL="171450" indent="-171450" defTabSz="685800">
              <a:lnSpc>
                <a:spcPct val="140000"/>
              </a:lnSpc>
              <a:spcBef>
                <a:spcPts val="750"/>
              </a:spcBef>
              <a:buClr>
                <a:srgbClr val="D62B1E"/>
              </a:buClr>
              <a:buFont typeface="Arial" panose="020B0604020202020204" pitchFamily="34" charset="0"/>
              <a:buChar char="•"/>
            </a:pPr>
            <a:endParaRPr lang="en-US">
              <a:solidFill>
                <a:srgbClr val="000000"/>
              </a:solidFill>
              <a:latin typeface="Poppins"/>
              <a:ea typeface="Noto Sans SC"/>
            </a:endParaRPr>
          </a:p>
        </p:txBody>
      </p:sp>
      <p:pic>
        <p:nvPicPr>
          <p:cNvPr id="3" name="Picture 2" descr="View uploaded image">
            <a:extLst>
              <a:ext uri="{FF2B5EF4-FFF2-40B4-BE49-F238E27FC236}">
                <a16:creationId xmlns:a16="http://schemas.microsoft.com/office/drawing/2014/main" id="{9977F1DD-4DC9-111B-AF1F-85C871ACF89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49577" y="1065703"/>
            <a:ext cx="3407620" cy="3407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09816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998F89-400B-0E9B-484D-BADAC90855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7D1BCF-213E-5691-D39D-1FA9471A95FC}"/>
              </a:ext>
            </a:extLst>
          </p:cNvPr>
          <p:cNvSpPr>
            <a:spLocks noGrp="1"/>
          </p:cNvSpPr>
          <p:nvPr>
            <p:ph type="title"/>
          </p:nvPr>
        </p:nvSpPr>
        <p:spPr>
          <a:xfrm>
            <a:off x="268753" y="354706"/>
            <a:ext cx="8602594" cy="630942"/>
          </a:xfrm>
        </p:spPr>
        <p:txBody>
          <a:bodyPr/>
          <a:lstStyle/>
          <a:p>
            <a:r>
              <a:rPr lang="en-US" altLang="zh-CN" sz="2000"/>
              <a:t>Our mission —— Maximize AI Capability While Ensuring Data Safety</a:t>
            </a:r>
            <a:br>
              <a:rPr lang="en-US" altLang="zh-CN"/>
            </a:br>
            <a:endParaRPr lang="en-CN"/>
          </a:p>
        </p:txBody>
      </p:sp>
      <p:sp>
        <p:nvSpPr>
          <p:cNvPr id="8" name="Content Placeholder 1">
            <a:extLst>
              <a:ext uri="{FF2B5EF4-FFF2-40B4-BE49-F238E27FC236}">
                <a16:creationId xmlns:a16="http://schemas.microsoft.com/office/drawing/2014/main" id="{7463E898-F1F0-076A-4DB9-A15C02A93070}"/>
              </a:ext>
            </a:extLst>
          </p:cNvPr>
          <p:cNvSpPr txBox="1">
            <a:spLocks/>
          </p:cNvSpPr>
          <p:nvPr/>
        </p:nvSpPr>
        <p:spPr>
          <a:xfrm>
            <a:off x="341117" y="1317076"/>
            <a:ext cx="4000638" cy="2520590"/>
          </a:xfrm>
          <a:prstGeom prst="rect">
            <a:avLst/>
          </a:prstGeom>
        </p:spPr>
        <p:txBody>
          <a:bodyPr>
            <a:noAutofit/>
          </a:bodyPr>
          <a:lstStyle>
            <a:lvl1pPr marL="0" indent="0" algn="l" defTabSz="914400" rtl="0" eaLnBrk="1" latinLnBrk="0" hangingPunct="1">
              <a:lnSpc>
                <a:spcPct val="100000"/>
              </a:lnSpc>
              <a:spcBef>
                <a:spcPts val="1000"/>
              </a:spcBef>
              <a:buClr>
                <a:schemeClr val="accent1"/>
              </a:buClr>
              <a:buFontTx/>
              <a:buNone/>
              <a:defRPr sz="1200" b="0" i="0" kern="1200">
                <a:solidFill>
                  <a:schemeClr val="tx1"/>
                </a:solidFill>
                <a:latin typeface="+mn-lt"/>
                <a:ea typeface="+mn-ea"/>
                <a:cs typeface="Noto Sans SC" panose="020B0200000000000000" pitchFamily="34" charset="-122"/>
              </a:defRPr>
            </a:lvl1pPr>
            <a:lvl2pPr marL="228600" indent="-228600" algn="l" defTabSz="914400" rtl="0" eaLnBrk="1" latinLnBrk="0" hangingPunct="1">
              <a:lnSpc>
                <a:spcPct val="100000"/>
              </a:lnSpc>
              <a:spcBef>
                <a:spcPts val="1200"/>
              </a:spcBef>
              <a:buClr>
                <a:schemeClr val="accent1"/>
              </a:buClr>
              <a:buFontTx/>
              <a:buBlip>
                <a:blip r:embed="rId3">
                  <a:extLst>
                    <a:ext uri="{96DAC541-7B7A-43D3-8B79-37D633B846F1}">
                      <asvg:svgBlip xmlns:asvg="http://schemas.microsoft.com/office/drawing/2016/SVG/main" r:embed="rId4"/>
                    </a:ext>
                  </a:extLst>
                </a:blip>
              </a:buBlip>
              <a:tabLst/>
              <a:defRPr sz="1100" b="0" i="0" kern="1200">
                <a:solidFill>
                  <a:schemeClr val="tx1"/>
                </a:solidFill>
                <a:latin typeface="+mn-lt"/>
                <a:ea typeface="+mn-ea"/>
                <a:cs typeface="Verdana" panose="020B0604030504040204" pitchFamily="34" charset="0"/>
              </a:defRPr>
            </a:lvl2pPr>
            <a:lvl3pPr marL="457200" indent="-228600" algn="l" defTabSz="914400" rtl="0" eaLnBrk="1" latinLnBrk="0" hangingPunct="1">
              <a:lnSpc>
                <a:spcPct val="100000"/>
              </a:lnSpc>
              <a:spcBef>
                <a:spcPts val="1200"/>
              </a:spcBef>
              <a:buClr>
                <a:schemeClr val="accent1"/>
              </a:buClr>
              <a:buSzPct val="50000"/>
              <a:buFontTx/>
              <a:buBlip>
                <a:blip r:embed="rId5">
                  <a:extLst>
                    <a:ext uri="{96DAC541-7B7A-43D3-8B79-37D633B846F1}">
                      <asvg:svgBlip xmlns:asvg="http://schemas.microsoft.com/office/drawing/2016/SVG/main" r:embed="rId6"/>
                    </a:ext>
                  </a:extLst>
                </a:blip>
              </a:buBlip>
              <a:tabLst/>
              <a:defRPr sz="1000" b="0" i="0" kern="1200">
                <a:solidFill>
                  <a:schemeClr val="tx1"/>
                </a:solidFill>
                <a:latin typeface="+mn-lt"/>
                <a:ea typeface="+mn-ea"/>
                <a:cs typeface="Verdana" panose="020B0604030504040204" pitchFamily="34" charset="0"/>
              </a:defRPr>
            </a:lvl3pPr>
            <a:lvl4pPr marL="685800" indent="-225425" algn="l" defTabSz="914400" rtl="0" eaLnBrk="1" latinLnBrk="0" hangingPunct="1">
              <a:lnSpc>
                <a:spcPct val="100000"/>
              </a:lnSpc>
              <a:spcBef>
                <a:spcPts val="1200"/>
              </a:spcBef>
              <a:buClr>
                <a:schemeClr val="accent1"/>
              </a:buClr>
              <a:buFont typeface="System Font Regular"/>
              <a:buChar char="–"/>
              <a:tabLst/>
              <a:defRPr sz="900" b="0" i="0" kern="1200">
                <a:solidFill>
                  <a:schemeClr val="tx1"/>
                </a:solidFill>
                <a:latin typeface="+mn-lt"/>
                <a:ea typeface="+mn-ea"/>
                <a:cs typeface="Verdana" panose="020B0604030504040204" pitchFamily="34" charset="0"/>
              </a:defRPr>
            </a:lvl4pPr>
            <a:lvl5pPr marL="914400" indent="-228600" algn="l" defTabSz="914400" rtl="0" eaLnBrk="1" latinLnBrk="0" hangingPunct="1">
              <a:lnSpc>
                <a:spcPct val="100000"/>
              </a:lnSpc>
              <a:spcBef>
                <a:spcPts val="1200"/>
              </a:spcBef>
              <a:buClr>
                <a:schemeClr val="accent1"/>
              </a:buClr>
              <a:buFont typeface="System Font Regular"/>
              <a:buChar char="◦"/>
              <a:tabLst/>
              <a:defRPr sz="900" b="0" i="0" kern="1200">
                <a:solidFill>
                  <a:schemeClr val="tx1"/>
                </a:solidFill>
                <a:latin typeface="+mn-lt"/>
                <a:ea typeface="+mn-ea"/>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buFont typeface="Arial" panose="020B0604020202020204" pitchFamily="34" charset="0"/>
              <a:buChar char="•"/>
            </a:pPr>
            <a:r>
              <a:rPr lang="en-US"/>
              <a:t>AI capability VS clinical data safety, every company faces this exact dilemma.</a:t>
            </a:r>
          </a:p>
          <a:p>
            <a:endParaRPr lang="en-US"/>
          </a:p>
          <a:p>
            <a:pPr marL="171450" indent="-171450">
              <a:buFont typeface="Arial" panose="020B0604020202020204" pitchFamily="34" charset="0"/>
              <a:buChar char="•"/>
            </a:pPr>
            <a:r>
              <a:rPr lang="en-US"/>
              <a:t>Our approaches:</a:t>
            </a:r>
          </a:p>
          <a:p>
            <a:pPr marL="400050" lvl="1" indent="-171450">
              <a:buFont typeface="Arial" panose="020B0604020202020204" pitchFamily="34" charset="0"/>
              <a:buChar char="•"/>
            </a:pPr>
            <a:r>
              <a:rPr lang="en-US" sz="1200"/>
              <a:t>R handles safety • Databricks handles AI • API connects them</a:t>
            </a:r>
          </a:p>
          <a:p>
            <a:pPr marL="400050" lvl="1" indent="-171450">
              <a:buFont typeface="Arial" panose="020B0604020202020204" pitchFamily="34" charset="0"/>
              <a:buChar char="•"/>
            </a:pPr>
            <a:r>
              <a:rPr lang="en-US" sz="1200"/>
              <a:t>A three-layer progressive strategy that scales AI involvement while systematically minimizing data exposure.</a:t>
            </a:r>
          </a:p>
          <a:p>
            <a:pPr marL="171450" indent="-171450">
              <a:buFont typeface="Arial" panose="020B0604020202020204" pitchFamily="34" charset="0"/>
              <a:buChar char="•"/>
            </a:pPr>
            <a:endParaRPr lang="en-US"/>
          </a:p>
          <a:p>
            <a:endParaRPr lang="en-US"/>
          </a:p>
          <a:p>
            <a:pPr marL="171450" indent="-171450" defTabSz="685800">
              <a:lnSpc>
                <a:spcPct val="140000"/>
              </a:lnSpc>
              <a:spcBef>
                <a:spcPts val="750"/>
              </a:spcBef>
              <a:buClr>
                <a:srgbClr val="D62B1E"/>
              </a:buClr>
              <a:buFont typeface="Arial" panose="020B0604020202020204" pitchFamily="34" charset="0"/>
              <a:buChar char="•"/>
            </a:pPr>
            <a:endParaRPr lang="en-US">
              <a:solidFill>
                <a:srgbClr val="000000"/>
              </a:solidFill>
              <a:latin typeface="Poppins"/>
              <a:ea typeface="Noto Sans SC"/>
            </a:endParaRPr>
          </a:p>
        </p:txBody>
      </p:sp>
      <p:sp>
        <p:nvSpPr>
          <p:cNvPr id="4" name="Content Placeholder 1">
            <a:extLst>
              <a:ext uri="{FF2B5EF4-FFF2-40B4-BE49-F238E27FC236}">
                <a16:creationId xmlns:a16="http://schemas.microsoft.com/office/drawing/2014/main" id="{F73DF3A5-5176-4AD0-47BC-7D47444B7F5E}"/>
              </a:ext>
            </a:extLst>
          </p:cNvPr>
          <p:cNvSpPr txBox="1">
            <a:spLocks/>
          </p:cNvSpPr>
          <p:nvPr/>
        </p:nvSpPr>
        <p:spPr>
          <a:xfrm>
            <a:off x="5670596" y="1427517"/>
            <a:ext cx="1310478" cy="3559658"/>
          </a:xfrm>
          <a:prstGeom prst="rect">
            <a:avLst/>
          </a:prstGeom>
        </p:spPr>
        <p:txBody>
          <a:bodyPr>
            <a:noAutofit/>
          </a:bodyPr>
          <a:lstStyle>
            <a:lvl1pPr marL="0" indent="0" algn="l" defTabSz="914400" rtl="0" eaLnBrk="1" latinLnBrk="0" hangingPunct="1">
              <a:lnSpc>
                <a:spcPct val="100000"/>
              </a:lnSpc>
              <a:spcBef>
                <a:spcPts val="1000"/>
              </a:spcBef>
              <a:buClr>
                <a:schemeClr val="accent1"/>
              </a:buClr>
              <a:buFontTx/>
              <a:buNone/>
              <a:defRPr sz="1200" b="0" i="0" kern="1200">
                <a:solidFill>
                  <a:schemeClr val="tx1"/>
                </a:solidFill>
                <a:latin typeface="+mn-lt"/>
                <a:ea typeface="+mn-ea"/>
                <a:cs typeface="Noto Sans SC" panose="020B0200000000000000" pitchFamily="34" charset="-122"/>
              </a:defRPr>
            </a:lvl1pPr>
            <a:lvl2pPr marL="228600" indent="-228600" algn="l" defTabSz="914400" rtl="0" eaLnBrk="1" latinLnBrk="0" hangingPunct="1">
              <a:lnSpc>
                <a:spcPct val="100000"/>
              </a:lnSpc>
              <a:spcBef>
                <a:spcPts val="1200"/>
              </a:spcBef>
              <a:buClr>
                <a:schemeClr val="accent1"/>
              </a:buClr>
              <a:buFontTx/>
              <a:buBlip>
                <a:blip r:embed="rId3">
                  <a:extLst>
                    <a:ext uri="{96DAC541-7B7A-43D3-8B79-37D633B846F1}">
                      <asvg:svgBlip xmlns:asvg="http://schemas.microsoft.com/office/drawing/2016/SVG/main" r:embed="rId4"/>
                    </a:ext>
                  </a:extLst>
                </a:blip>
              </a:buBlip>
              <a:tabLst/>
              <a:defRPr sz="1100" b="0" i="0" kern="1200">
                <a:solidFill>
                  <a:schemeClr val="tx1"/>
                </a:solidFill>
                <a:latin typeface="+mn-lt"/>
                <a:ea typeface="+mn-ea"/>
                <a:cs typeface="Verdana" panose="020B0604030504040204" pitchFamily="34" charset="0"/>
              </a:defRPr>
            </a:lvl2pPr>
            <a:lvl3pPr marL="457200" indent="-228600" algn="l" defTabSz="914400" rtl="0" eaLnBrk="1" latinLnBrk="0" hangingPunct="1">
              <a:lnSpc>
                <a:spcPct val="100000"/>
              </a:lnSpc>
              <a:spcBef>
                <a:spcPts val="1200"/>
              </a:spcBef>
              <a:buClr>
                <a:schemeClr val="accent1"/>
              </a:buClr>
              <a:buSzPct val="50000"/>
              <a:buFontTx/>
              <a:buBlip>
                <a:blip r:embed="rId5">
                  <a:extLst>
                    <a:ext uri="{96DAC541-7B7A-43D3-8B79-37D633B846F1}">
                      <asvg:svgBlip xmlns:asvg="http://schemas.microsoft.com/office/drawing/2016/SVG/main" r:embed="rId6"/>
                    </a:ext>
                  </a:extLst>
                </a:blip>
              </a:buBlip>
              <a:tabLst/>
              <a:defRPr sz="1000" b="0" i="0" kern="1200">
                <a:solidFill>
                  <a:schemeClr val="tx1"/>
                </a:solidFill>
                <a:latin typeface="+mn-lt"/>
                <a:ea typeface="+mn-ea"/>
                <a:cs typeface="Verdana" panose="020B0604030504040204" pitchFamily="34" charset="0"/>
              </a:defRPr>
            </a:lvl3pPr>
            <a:lvl4pPr marL="685800" indent="-225425" algn="l" defTabSz="914400" rtl="0" eaLnBrk="1" latinLnBrk="0" hangingPunct="1">
              <a:lnSpc>
                <a:spcPct val="100000"/>
              </a:lnSpc>
              <a:spcBef>
                <a:spcPts val="1200"/>
              </a:spcBef>
              <a:buClr>
                <a:schemeClr val="accent1"/>
              </a:buClr>
              <a:buFont typeface="System Font Regular"/>
              <a:buChar char="–"/>
              <a:tabLst/>
              <a:defRPr sz="900" b="0" i="0" kern="1200">
                <a:solidFill>
                  <a:schemeClr val="tx1"/>
                </a:solidFill>
                <a:latin typeface="+mn-lt"/>
                <a:ea typeface="+mn-ea"/>
                <a:cs typeface="Verdana" panose="020B0604030504040204" pitchFamily="34" charset="0"/>
              </a:defRPr>
            </a:lvl4pPr>
            <a:lvl5pPr marL="914400" indent="-228600" algn="l" defTabSz="914400" rtl="0" eaLnBrk="1" latinLnBrk="0" hangingPunct="1">
              <a:lnSpc>
                <a:spcPct val="100000"/>
              </a:lnSpc>
              <a:spcBef>
                <a:spcPts val="1200"/>
              </a:spcBef>
              <a:buClr>
                <a:schemeClr val="accent1"/>
              </a:buClr>
              <a:buFont typeface="System Font Regular"/>
              <a:buChar char="◦"/>
              <a:tabLst/>
              <a:defRPr sz="900" b="0" i="0" kern="1200">
                <a:solidFill>
                  <a:schemeClr val="tx1"/>
                </a:solidFill>
                <a:latin typeface="+mn-lt"/>
                <a:ea typeface="+mn-ea"/>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a:lnSpc>
                <a:spcPct val="140000"/>
              </a:lnSpc>
              <a:spcBef>
                <a:spcPts val="750"/>
              </a:spcBef>
              <a:buClr>
                <a:srgbClr val="D62B1E"/>
              </a:buClr>
            </a:pPr>
            <a:endParaRPr lang="en-US">
              <a:solidFill>
                <a:srgbClr val="000000"/>
              </a:solidFill>
              <a:latin typeface="Poppins"/>
              <a:ea typeface="Noto Sans SC"/>
            </a:endParaRPr>
          </a:p>
        </p:txBody>
      </p:sp>
      <p:pic>
        <p:nvPicPr>
          <p:cNvPr id="7" name="图片 6">
            <a:extLst>
              <a:ext uri="{FF2B5EF4-FFF2-40B4-BE49-F238E27FC236}">
                <a16:creationId xmlns:a16="http://schemas.microsoft.com/office/drawing/2014/main" id="{0536815A-58A4-D51A-F033-BF60AF106FF0}"/>
              </a:ext>
            </a:extLst>
          </p:cNvPr>
          <p:cNvPicPr>
            <a:picLocks noChangeAspect="1"/>
          </p:cNvPicPr>
          <p:nvPr/>
        </p:nvPicPr>
        <p:blipFill>
          <a:blip r:embed="rId7"/>
          <a:srcRect l="8305" t="1" r="5788" b="2254"/>
          <a:stretch>
            <a:fillRect/>
          </a:stretch>
        </p:blipFill>
        <p:spPr>
          <a:xfrm>
            <a:off x="4510845" y="1311044"/>
            <a:ext cx="4135285" cy="2520591"/>
          </a:xfrm>
          <a:prstGeom prst="rect">
            <a:avLst/>
          </a:prstGeom>
        </p:spPr>
      </p:pic>
    </p:spTree>
    <p:extLst>
      <p:ext uri="{BB962C8B-B14F-4D97-AF65-F5344CB8AC3E}">
        <p14:creationId xmlns:p14="http://schemas.microsoft.com/office/powerpoint/2010/main" val="40295723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446B94-DA13-01C7-60EA-8B201D1C9E8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68BDBF6-421F-3D07-1403-EAF0C8DD5CC8}"/>
              </a:ext>
            </a:extLst>
          </p:cNvPr>
          <p:cNvSpPr>
            <a:spLocks noGrp="1"/>
          </p:cNvSpPr>
          <p:nvPr>
            <p:ph type="ctrTitle"/>
          </p:nvPr>
        </p:nvSpPr>
        <p:spPr>
          <a:xfrm>
            <a:off x="252123" y="2250173"/>
            <a:ext cx="7086889" cy="553998"/>
          </a:xfrm>
        </p:spPr>
        <p:txBody>
          <a:bodyPr/>
          <a:lstStyle/>
          <a:p>
            <a:r>
              <a:rPr lang="en-US" altLang="zh-CN">
                <a:latin typeface="+mj-lt"/>
                <a:ea typeface="Microsoft YaHei Light" panose="020B0502040204020203" pitchFamily="34" charset="-122"/>
                <a:cs typeface="Poppins" pitchFamily="2" charset="77"/>
              </a:rPr>
              <a:t>Architecture</a:t>
            </a:r>
            <a:endParaRPr lang="en-US" altLang="zh-CN" i="1">
              <a:latin typeface="+mj-lt"/>
              <a:ea typeface="Microsoft YaHei Light" panose="020B0502040204020203" pitchFamily="34" charset="-122"/>
              <a:cs typeface="Poppins" pitchFamily="2" charset="77"/>
            </a:endParaRPr>
          </a:p>
        </p:txBody>
      </p:sp>
    </p:spTree>
    <p:extLst>
      <p:ext uri="{BB962C8B-B14F-4D97-AF65-F5344CB8AC3E}">
        <p14:creationId xmlns:p14="http://schemas.microsoft.com/office/powerpoint/2010/main" val="58084348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BeOne_CustomPalette_1">
      <a:dk1>
        <a:srgbClr val="000000"/>
      </a:dk1>
      <a:lt1>
        <a:srgbClr val="FFFFFF"/>
      </a:lt1>
      <a:dk2>
        <a:srgbClr val="283349"/>
      </a:dk2>
      <a:lt2>
        <a:srgbClr val="D9D9D6"/>
      </a:lt2>
      <a:accent1>
        <a:srgbClr val="D62B1E"/>
      </a:accent1>
      <a:accent2>
        <a:srgbClr val="0F2445"/>
      </a:accent2>
      <a:accent3>
        <a:srgbClr val="003A70"/>
      </a:accent3>
      <a:accent4>
        <a:srgbClr val="006680"/>
      </a:accent4>
      <a:accent5>
        <a:srgbClr val="A3333B"/>
      </a:accent5>
      <a:accent6>
        <a:srgbClr val="EB7500"/>
      </a:accent6>
      <a:hlink>
        <a:srgbClr val="EB7500"/>
      </a:hlink>
      <a:folHlink>
        <a:srgbClr val="96A3AD"/>
      </a:folHlink>
    </a:clrScheme>
    <a:fontScheme name="BeOne官方字体">
      <a:majorFont>
        <a:latin typeface="Poppins Medium"/>
        <a:ea typeface="Noto Sans SC Black"/>
        <a:cs typeface=""/>
      </a:majorFont>
      <a:minorFont>
        <a:latin typeface="Poppins"/>
        <a:ea typeface="Noto Sans SC"/>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lIns="45720" rIns="45720" rtlCol="0" anchor="ctr">
        <a:normAutofit/>
      </a:bodyPr>
      <a:lstStyle>
        <a:defPPr algn="ctr">
          <a:defRPr dirty="0" err="1">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bodyPr/>
      <a:lstStyle/>
      <a:style>
        <a:lnRef idx="1">
          <a:schemeClr val="accent1"/>
        </a:lnRef>
        <a:fillRef idx="0">
          <a:schemeClr val="accent1"/>
        </a:fillRef>
        <a:effectRef idx="0">
          <a:schemeClr val="accent1"/>
        </a:effectRef>
        <a:fontRef idx="minor">
          <a:schemeClr val="tx1"/>
        </a:fontRef>
      </a:style>
    </a:lnDef>
    <a:txDef>
      <a:spPr>
        <a:noFill/>
      </a:spPr>
      <a:bodyPr wrap="none" lIns="91440" tIns="91440" rIns="91440" bIns="91440" rtlCol="0">
        <a:spAutoFit/>
      </a:bodyPr>
      <a:lstStyle>
        <a:defPPr algn="l">
          <a:defRPr dirty="0" err="1"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438543B782C7041A2747711AE88F285" ma:contentTypeVersion="15" ma:contentTypeDescription="Create a new document." ma:contentTypeScope="" ma:versionID="595025136ffaec3340ccbe1ea3d5d369">
  <xsd:schema xmlns:xsd="http://www.w3.org/2001/XMLSchema" xmlns:xs="http://www.w3.org/2001/XMLSchema" xmlns:p="http://schemas.microsoft.com/office/2006/metadata/properties" xmlns:ns2="ccffb405-2f66-4b69-84fa-9a5ad9078ef3" xmlns:ns3="f4cad3b4-ada3-4490-83ea-5f516bf72d56" targetNamespace="http://schemas.microsoft.com/office/2006/metadata/properties" ma:root="true" ma:fieldsID="7be1278a3682e60bac0699ddc770d49b" ns2:_="" ns3:_="">
    <xsd:import namespace="ccffb405-2f66-4b69-84fa-9a5ad9078ef3"/>
    <xsd:import namespace="f4cad3b4-ada3-4490-83ea-5f516bf72d56"/>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GenerationTime" minOccurs="0"/>
                <xsd:element ref="ns2:MediaServiceEventHashCode" minOccurs="0"/>
                <xsd:element ref="ns2:MediaServiceDateTaken" minOccurs="0"/>
                <xsd:element ref="ns2:MediaLengthInSeconds" minOccurs="0"/>
                <xsd:element ref="ns2:MediaServiceOCR" minOccurs="0"/>
                <xsd:element ref="ns2:Status_x002f_Comment"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cffb405-2f66-4b69-84fa-9a5ad9078e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e003d8f8-0131-4872-956d-282be94aac3a" ma:termSetId="09814cd3-568e-fe90-9814-8d621ff8fb84" ma:anchorId="fba54fb3-c3e1-fe81-a776-ca4b69148c4d" ma:open="true" ma:isKeyword="false">
      <xsd:complexType>
        <xsd:sequence>
          <xsd:element ref="pc:Terms" minOccurs="0" maxOccurs="1"/>
        </xsd:sequence>
      </xsd:complex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OCR" ma:index="18" nillable="true" ma:displayName="Extracted Text" ma:internalName="MediaServiceOCR" ma:readOnly="true">
      <xsd:simpleType>
        <xsd:restriction base="dms:Note">
          <xsd:maxLength value="255"/>
        </xsd:restriction>
      </xsd:simpleType>
    </xsd:element>
    <xsd:element name="Status_x002f_Comment" ma:index="19" nillable="true" ma:displayName="Status/Comment" ma:description="Free Text" ma:format="Dropdown" ma:internalName="Status_x002f_Comment">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4cad3b4-ada3-4490-83ea-5f516bf72d56"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089ad549-1d9b-4dc3-b24c-d75f213cb7df}" ma:internalName="TaxCatchAll" ma:showField="CatchAllData" ma:web="f4cad3b4-ada3-4490-83ea-5f516bf72d56">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f4cad3b4-ada3-4490-83ea-5f516bf72d56" xsi:nil="true"/>
    <Status_x002f_Comment xmlns="ccffb405-2f66-4b69-84fa-9a5ad9078ef3" xsi:nil="true"/>
    <lcf76f155ced4ddcb4097134ff3c332f xmlns="ccffb405-2f66-4b69-84fa-9a5ad9078ef3">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FE7037B-DB08-44EA-9404-4BED98CD4EFD}"/>
</file>

<file path=customXml/itemProps2.xml><?xml version="1.0" encoding="utf-8"?>
<ds:datastoreItem xmlns:ds="http://schemas.openxmlformats.org/officeDocument/2006/customXml" ds:itemID="{DD19E463-1882-4908-8046-333B6B2F1A61}"/>
</file>

<file path=customXml/itemProps3.xml><?xml version="1.0" encoding="utf-8"?>
<ds:datastoreItem xmlns:ds="http://schemas.openxmlformats.org/officeDocument/2006/customXml" ds:itemID="{2DF57089-C63D-4757-9F3E-4C672624CAD9}"/>
</file>

<file path=docProps/app.xml><?xml version="1.0" encoding="utf-8"?>
<Properties xmlns="http://schemas.openxmlformats.org/officeDocument/2006/extended-properties" xmlns:vt="http://schemas.openxmlformats.org/officeDocument/2006/docPropsVTypes">
  <TotalTime>0</TotalTime>
  <Words>2285</Words>
  <Application>Microsoft Office PowerPoint</Application>
  <PresentationFormat>全屏显示(16:9)</PresentationFormat>
  <Paragraphs>276</Paragraphs>
  <Slides>26</Slides>
  <Notes>24</Notes>
  <HiddenSlides>0</HiddenSlides>
  <MMClips>2</MMClips>
  <ScaleCrop>false</ScaleCrop>
  <HeadingPairs>
    <vt:vector size="8" baseType="variant">
      <vt:variant>
        <vt:lpstr>已用的字体</vt:lpstr>
      </vt:variant>
      <vt:variant>
        <vt:i4>12</vt:i4>
      </vt:variant>
      <vt:variant>
        <vt:lpstr>主题</vt:lpstr>
      </vt:variant>
      <vt:variant>
        <vt:i4>2</vt:i4>
      </vt:variant>
      <vt:variant>
        <vt:lpstr>嵌入 OLE 服务器</vt:lpstr>
      </vt:variant>
      <vt:variant>
        <vt:i4>1</vt:i4>
      </vt:variant>
      <vt:variant>
        <vt:lpstr>幻灯片标题</vt:lpstr>
      </vt:variant>
      <vt:variant>
        <vt:i4>26</vt:i4>
      </vt:variant>
    </vt:vector>
  </HeadingPairs>
  <TitlesOfParts>
    <vt:vector size="41" baseType="lpstr">
      <vt:lpstr>Arial,Sans-Serif</vt:lpstr>
      <vt:lpstr>Noto Sans SC Black</vt:lpstr>
      <vt:lpstr>System Font Regular</vt:lpstr>
      <vt:lpstr>等线</vt:lpstr>
      <vt:lpstr>Aptos</vt:lpstr>
      <vt:lpstr>Arial</vt:lpstr>
      <vt:lpstr>Calibri</vt:lpstr>
      <vt:lpstr>Courier New</vt:lpstr>
      <vt:lpstr>Poppins</vt:lpstr>
      <vt:lpstr>Poppins Medium</vt:lpstr>
      <vt:lpstr>Poppins SemiBold</vt:lpstr>
      <vt:lpstr>Quattrocento Sans</vt:lpstr>
      <vt:lpstr>Office Theme</vt:lpstr>
      <vt:lpstr>2_Office Theme</vt:lpstr>
      <vt:lpstr>think-cell Slide</vt:lpstr>
      <vt:lpstr>Leveraging R and AI in Clinical Research: Maximizing Analytical Efficacy While Ensuring Data Safety</vt:lpstr>
      <vt:lpstr>Disclaimer</vt:lpstr>
      <vt:lpstr>Contents</vt:lpstr>
      <vt:lpstr>Challenges of balancing data Security and AI Intelligence</vt:lpstr>
      <vt:lpstr>Today ——AI capabilities have improved across the board</vt:lpstr>
      <vt:lpstr>Problem —— We can't simply use it</vt:lpstr>
      <vt:lpstr>Value —— If we can combine AI and safety data</vt:lpstr>
      <vt:lpstr>Our mission —— Maximize AI Capability While Ensuring Data Safety </vt:lpstr>
      <vt:lpstr>Architecture</vt:lpstr>
      <vt:lpstr>PowerPoint 演示文稿</vt:lpstr>
      <vt:lpstr>PowerPoint 演示文稿</vt:lpstr>
      <vt:lpstr>The Three-Layer Strategy</vt:lpstr>
      <vt:lpstr>R details —— Dual-Track context</vt:lpstr>
      <vt:lpstr>R details —— Anonymization</vt:lpstr>
      <vt:lpstr>R details —— Session setup</vt:lpstr>
      <vt:lpstr>R shiny demo</vt:lpstr>
      <vt:lpstr>Why Databricks?</vt:lpstr>
      <vt:lpstr>MCP Tools</vt:lpstr>
      <vt:lpstr>Databricks Agent</vt:lpstr>
      <vt:lpstr>Databricks Agent - Architecture </vt:lpstr>
      <vt:lpstr>Databricks demo</vt:lpstr>
      <vt:lpstr>Future Outlook</vt:lpstr>
      <vt:lpstr>PowerPoint 演示文稿</vt:lpstr>
      <vt:lpstr>PowerPoint 演示文稿</vt:lpstr>
      <vt:lpstr>PowerPoint 演示文稿</vt:lpstr>
      <vt:lpstr>Q &amp; A</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Leveraging R and AI in Clinical Research</dc:title>
  <dc:subject>R/Pharma Conference 2026</dc:subject>
  <dc:creator>Haomin Yang</dc:creator>
  <cp:lastModifiedBy>Haomin Yang</cp:lastModifiedBy>
  <cp:revision>1</cp:revision>
  <dcterms:created xsi:type="dcterms:W3CDTF">2026-03-16T08:03:38Z</dcterms:created>
  <dcterms:modified xsi:type="dcterms:W3CDTF">2026-03-25T10:32:02Z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0x0101009438543B782C7041A2747711AE88F285</vt:lpwstr>
  </property>
</Properties>
</file>